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4" r:id="rId3"/>
    <p:sldId id="265" r:id="rId4"/>
  </p:sldIdLst>
  <p:sldSz cx="12192000" cy="6858000"/>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50" autoAdjust="0"/>
    <p:restoredTop sz="94660"/>
  </p:normalViewPr>
  <p:slideViewPr>
    <p:cSldViewPr snapToGrid="0">
      <p:cViewPr>
        <p:scale>
          <a:sx n="154" d="100"/>
          <a:sy n="154" d="100"/>
        </p:scale>
        <p:origin x="-1168"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8B14C431-B0A6-4C24-8107-F725316F0DC1}"/>
              </a:ext>
            </a:extLst>
          </p:cNvPr>
          <p:cNvSpPr>
            <a:spLocks noGrp="1"/>
          </p:cNvSpPr>
          <p:nvPr>
            <p:ph type="ctrTitle"/>
          </p:nvPr>
        </p:nvSpPr>
        <p:spPr>
          <a:xfrm>
            <a:off x="1524000" y="1122363"/>
            <a:ext cx="9144000" cy="2387600"/>
          </a:xfrm>
        </p:spPr>
        <p:txBody>
          <a:bodyPr anchor="b"/>
          <a:lstStyle>
            <a:lvl1pPr algn="ctr">
              <a:defRPr sz="6000"/>
            </a:lvl1pPr>
          </a:lstStyle>
          <a:p>
            <a:r>
              <a:rPr lang="tr-TR"/>
              <a:t>Asıl başlık stilini düzenlemek için tıklayın</a:t>
            </a:r>
          </a:p>
        </p:txBody>
      </p:sp>
      <p:sp>
        <p:nvSpPr>
          <p:cNvPr id="3" name="Alt Başlık 2">
            <a:extLst>
              <a:ext uri="{FF2B5EF4-FFF2-40B4-BE49-F238E27FC236}">
                <a16:creationId xmlns:a16="http://schemas.microsoft.com/office/drawing/2014/main" id="{2B3CBB7D-81A5-4C5D-89F6-F4179CD49F8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a:t>Asıl alt başlık stilini düzenlemek için tıklayın</a:t>
            </a:r>
          </a:p>
        </p:txBody>
      </p:sp>
      <p:sp>
        <p:nvSpPr>
          <p:cNvPr id="4" name="Veri Yer Tutucusu 3">
            <a:extLst>
              <a:ext uri="{FF2B5EF4-FFF2-40B4-BE49-F238E27FC236}">
                <a16:creationId xmlns:a16="http://schemas.microsoft.com/office/drawing/2014/main" id="{7CAE48AD-B54E-4CA3-8F69-ED4ECAE12314}"/>
              </a:ext>
            </a:extLst>
          </p:cNvPr>
          <p:cNvSpPr>
            <a:spLocks noGrp="1"/>
          </p:cNvSpPr>
          <p:nvPr>
            <p:ph type="dt" sz="half" idx="10"/>
          </p:nvPr>
        </p:nvSpPr>
        <p:spPr/>
        <p:txBody>
          <a:bodyPr/>
          <a:lstStyle/>
          <a:p>
            <a:fld id="{123084EC-6158-45F3-AAE1-ECA1640F47DB}" type="datetimeFigureOut">
              <a:rPr lang="tr-TR" smtClean="0"/>
              <a:t>16.05.2022</a:t>
            </a:fld>
            <a:endParaRPr lang="tr-TR"/>
          </a:p>
        </p:txBody>
      </p:sp>
      <p:sp>
        <p:nvSpPr>
          <p:cNvPr id="5" name="Alt Bilgi Yer Tutucusu 4">
            <a:extLst>
              <a:ext uri="{FF2B5EF4-FFF2-40B4-BE49-F238E27FC236}">
                <a16:creationId xmlns:a16="http://schemas.microsoft.com/office/drawing/2014/main" id="{0FF93611-990D-4784-8400-7FCC091B2325}"/>
              </a:ext>
            </a:extLst>
          </p:cNvPr>
          <p:cNvSpPr>
            <a:spLocks noGrp="1"/>
          </p:cNvSpPr>
          <p:nvPr>
            <p:ph type="ftr" sz="quarter" idx="11"/>
          </p:nvPr>
        </p:nvSpPr>
        <p:spPr/>
        <p:txBody>
          <a:bodyPr/>
          <a:lstStyle/>
          <a:p>
            <a:endParaRPr lang="tr-TR"/>
          </a:p>
        </p:txBody>
      </p:sp>
      <p:sp>
        <p:nvSpPr>
          <p:cNvPr id="6" name="Slayt Numarası Yer Tutucusu 5">
            <a:extLst>
              <a:ext uri="{FF2B5EF4-FFF2-40B4-BE49-F238E27FC236}">
                <a16:creationId xmlns:a16="http://schemas.microsoft.com/office/drawing/2014/main" id="{2714AF0E-D250-433C-A83A-05D1BCDE72E2}"/>
              </a:ext>
            </a:extLst>
          </p:cNvPr>
          <p:cNvSpPr>
            <a:spLocks noGrp="1"/>
          </p:cNvSpPr>
          <p:nvPr>
            <p:ph type="sldNum" sz="quarter" idx="12"/>
          </p:nvPr>
        </p:nvSpPr>
        <p:spPr/>
        <p:txBody>
          <a:bodyPr/>
          <a:lstStyle/>
          <a:p>
            <a:fld id="{201D124A-8C5B-4F7B-9F67-4CF3F4056905}" type="slidenum">
              <a:rPr lang="tr-TR" smtClean="0"/>
              <a:t>‹#›</a:t>
            </a:fld>
            <a:endParaRPr lang="tr-TR"/>
          </a:p>
        </p:txBody>
      </p:sp>
    </p:spTree>
    <p:extLst>
      <p:ext uri="{BB962C8B-B14F-4D97-AF65-F5344CB8AC3E}">
        <p14:creationId xmlns:p14="http://schemas.microsoft.com/office/powerpoint/2010/main" val="14636480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0781DA54-8E79-480A-82B5-70D9DA694D51}"/>
              </a:ext>
            </a:extLst>
          </p:cNvPr>
          <p:cNvSpPr>
            <a:spLocks noGrp="1"/>
          </p:cNvSpPr>
          <p:nvPr>
            <p:ph type="title"/>
          </p:nvPr>
        </p:nvSpPr>
        <p:spPr/>
        <p:txBody>
          <a:bodyPr/>
          <a:lstStyle/>
          <a:p>
            <a:r>
              <a:rPr lang="tr-TR"/>
              <a:t>Asıl başlık stilini düzenlemek için tıklayın</a:t>
            </a:r>
          </a:p>
        </p:txBody>
      </p:sp>
      <p:sp>
        <p:nvSpPr>
          <p:cNvPr id="3" name="Dikey Metin Yer Tutucusu 2">
            <a:extLst>
              <a:ext uri="{FF2B5EF4-FFF2-40B4-BE49-F238E27FC236}">
                <a16:creationId xmlns:a16="http://schemas.microsoft.com/office/drawing/2014/main" id="{CC9B5E61-C9F8-4597-B3D4-529ACCAF206A}"/>
              </a:ext>
            </a:extLst>
          </p:cNvPr>
          <p:cNvSpPr>
            <a:spLocks noGrp="1"/>
          </p:cNvSpPr>
          <p:nvPr>
            <p:ph type="body" orient="vert" idx="1"/>
          </p:nvPr>
        </p:nvSpPr>
        <p:spPr/>
        <p:txBody>
          <a:bodyPr vert="eaVert"/>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a:extLst>
              <a:ext uri="{FF2B5EF4-FFF2-40B4-BE49-F238E27FC236}">
                <a16:creationId xmlns:a16="http://schemas.microsoft.com/office/drawing/2014/main" id="{3EA2DBEB-1AE6-448A-8802-F8C6515F4B1B}"/>
              </a:ext>
            </a:extLst>
          </p:cNvPr>
          <p:cNvSpPr>
            <a:spLocks noGrp="1"/>
          </p:cNvSpPr>
          <p:nvPr>
            <p:ph type="dt" sz="half" idx="10"/>
          </p:nvPr>
        </p:nvSpPr>
        <p:spPr/>
        <p:txBody>
          <a:bodyPr/>
          <a:lstStyle/>
          <a:p>
            <a:fld id="{123084EC-6158-45F3-AAE1-ECA1640F47DB}" type="datetimeFigureOut">
              <a:rPr lang="tr-TR" smtClean="0"/>
              <a:t>16.05.2022</a:t>
            </a:fld>
            <a:endParaRPr lang="tr-TR"/>
          </a:p>
        </p:txBody>
      </p:sp>
      <p:sp>
        <p:nvSpPr>
          <p:cNvPr id="5" name="Alt Bilgi Yer Tutucusu 4">
            <a:extLst>
              <a:ext uri="{FF2B5EF4-FFF2-40B4-BE49-F238E27FC236}">
                <a16:creationId xmlns:a16="http://schemas.microsoft.com/office/drawing/2014/main" id="{3D75BA71-183A-412B-9946-89FCD743EC29}"/>
              </a:ext>
            </a:extLst>
          </p:cNvPr>
          <p:cNvSpPr>
            <a:spLocks noGrp="1"/>
          </p:cNvSpPr>
          <p:nvPr>
            <p:ph type="ftr" sz="quarter" idx="11"/>
          </p:nvPr>
        </p:nvSpPr>
        <p:spPr/>
        <p:txBody>
          <a:bodyPr/>
          <a:lstStyle/>
          <a:p>
            <a:endParaRPr lang="tr-TR"/>
          </a:p>
        </p:txBody>
      </p:sp>
      <p:sp>
        <p:nvSpPr>
          <p:cNvPr id="6" name="Slayt Numarası Yer Tutucusu 5">
            <a:extLst>
              <a:ext uri="{FF2B5EF4-FFF2-40B4-BE49-F238E27FC236}">
                <a16:creationId xmlns:a16="http://schemas.microsoft.com/office/drawing/2014/main" id="{1B63B9DD-7C98-4444-AE56-99352F8E011C}"/>
              </a:ext>
            </a:extLst>
          </p:cNvPr>
          <p:cNvSpPr>
            <a:spLocks noGrp="1"/>
          </p:cNvSpPr>
          <p:nvPr>
            <p:ph type="sldNum" sz="quarter" idx="12"/>
          </p:nvPr>
        </p:nvSpPr>
        <p:spPr/>
        <p:txBody>
          <a:bodyPr/>
          <a:lstStyle/>
          <a:p>
            <a:fld id="{201D124A-8C5B-4F7B-9F67-4CF3F4056905}" type="slidenum">
              <a:rPr lang="tr-TR" smtClean="0"/>
              <a:t>‹#›</a:t>
            </a:fld>
            <a:endParaRPr lang="tr-TR"/>
          </a:p>
        </p:txBody>
      </p:sp>
    </p:spTree>
    <p:extLst>
      <p:ext uri="{BB962C8B-B14F-4D97-AF65-F5344CB8AC3E}">
        <p14:creationId xmlns:p14="http://schemas.microsoft.com/office/powerpoint/2010/main" val="30609259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Dikey Başlık 1">
            <a:extLst>
              <a:ext uri="{FF2B5EF4-FFF2-40B4-BE49-F238E27FC236}">
                <a16:creationId xmlns:a16="http://schemas.microsoft.com/office/drawing/2014/main" id="{EB444743-DAC3-4046-8352-EECAF2AF1954}"/>
              </a:ext>
            </a:extLst>
          </p:cNvPr>
          <p:cNvSpPr>
            <a:spLocks noGrp="1"/>
          </p:cNvSpPr>
          <p:nvPr>
            <p:ph type="title" orient="vert"/>
          </p:nvPr>
        </p:nvSpPr>
        <p:spPr>
          <a:xfrm>
            <a:off x="8724900" y="365125"/>
            <a:ext cx="2628900" cy="5811838"/>
          </a:xfrm>
        </p:spPr>
        <p:txBody>
          <a:bodyPr vert="eaVert"/>
          <a:lstStyle/>
          <a:p>
            <a:r>
              <a:rPr lang="tr-TR"/>
              <a:t>Asıl başlık stilini düzenlemek için tıklayın</a:t>
            </a:r>
          </a:p>
        </p:txBody>
      </p:sp>
      <p:sp>
        <p:nvSpPr>
          <p:cNvPr id="3" name="Dikey Metin Yer Tutucusu 2">
            <a:extLst>
              <a:ext uri="{FF2B5EF4-FFF2-40B4-BE49-F238E27FC236}">
                <a16:creationId xmlns:a16="http://schemas.microsoft.com/office/drawing/2014/main" id="{C5F2C5F4-511D-4E13-88AD-CC88D2050FA6}"/>
              </a:ext>
            </a:extLst>
          </p:cNvPr>
          <p:cNvSpPr>
            <a:spLocks noGrp="1"/>
          </p:cNvSpPr>
          <p:nvPr>
            <p:ph type="body" orient="vert" idx="1"/>
          </p:nvPr>
        </p:nvSpPr>
        <p:spPr>
          <a:xfrm>
            <a:off x="838200" y="365125"/>
            <a:ext cx="7734300" cy="5811838"/>
          </a:xfrm>
        </p:spPr>
        <p:txBody>
          <a:bodyPr vert="eaVert"/>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a:extLst>
              <a:ext uri="{FF2B5EF4-FFF2-40B4-BE49-F238E27FC236}">
                <a16:creationId xmlns:a16="http://schemas.microsoft.com/office/drawing/2014/main" id="{DB36EFCB-0A78-4784-9897-453DA83ECB7A}"/>
              </a:ext>
            </a:extLst>
          </p:cNvPr>
          <p:cNvSpPr>
            <a:spLocks noGrp="1"/>
          </p:cNvSpPr>
          <p:nvPr>
            <p:ph type="dt" sz="half" idx="10"/>
          </p:nvPr>
        </p:nvSpPr>
        <p:spPr/>
        <p:txBody>
          <a:bodyPr/>
          <a:lstStyle/>
          <a:p>
            <a:fld id="{123084EC-6158-45F3-AAE1-ECA1640F47DB}" type="datetimeFigureOut">
              <a:rPr lang="tr-TR" smtClean="0"/>
              <a:t>16.05.2022</a:t>
            </a:fld>
            <a:endParaRPr lang="tr-TR"/>
          </a:p>
        </p:txBody>
      </p:sp>
      <p:sp>
        <p:nvSpPr>
          <p:cNvPr id="5" name="Alt Bilgi Yer Tutucusu 4">
            <a:extLst>
              <a:ext uri="{FF2B5EF4-FFF2-40B4-BE49-F238E27FC236}">
                <a16:creationId xmlns:a16="http://schemas.microsoft.com/office/drawing/2014/main" id="{D3CFC3AD-3B8C-4B22-B0AB-3F0E038BE8D6}"/>
              </a:ext>
            </a:extLst>
          </p:cNvPr>
          <p:cNvSpPr>
            <a:spLocks noGrp="1"/>
          </p:cNvSpPr>
          <p:nvPr>
            <p:ph type="ftr" sz="quarter" idx="11"/>
          </p:nvPr>
        </p:nvSpPr>
        <p:spPr/>
        <p:txBody>
          <a:bodyPr/>
          <a:lstStyle/>
          <a:p>
            <a:endParaRPr lang="tr-TR"/>
          </a:p>
        </p:txBody>
      </p:sp>
      <p:sp>
        <p:nvSpPr>
          <p:cNvPr id="6" name="Slayt Numarası Yer Tutucusu 5">
            <a:extLst>
              <a:ext uri="{FF2B5EF4-FFF2-40B4-BE49-F238E27FC236}">
                <a16:creationId xmlns:a16="http://schemas.microsoft.com/office/drawing/2014/main" id="{97DE468A-22CD-47D8-98DD-ECBE9F104100}"/>
              </a:ext>
            </a:extLst>
          </p:cNvPr>
          <p:cNvSpPr>
            <a:spLocks noGrp="1"/>
          </p:cNvSpPr>
          <p:nvPr>
            <p:ph type="sldNum" sz="quarter" idx="12"/>
          </p:nvPr>
        </p:nvSpPr>
        <p:spPr/>
        <p:txBody>
          <a:bodyPr/>
          <a:lstStyle/>
          <a:p>
            <a:fld id="{201D124A-8C5B-4F7B-9F67-4CF3F4056905}" type="slidenum">
              <a:rPr lang="tr-TR" smtClean="0"/>
              <a:t>‹#›</a:t>
            </a:fld>
            <a:endParaRPr lang="tr-TR"/>
          </a:p>
        </p:txBody>
      </p:sp>
    </p:spTree>
    <p:extLst>
      <p:ext uri="{BB962C8B-B14F-4D97-AF65-F5344CB8AC3E}">
        <p14:creationId xmlns:p14="http://schemas.microsoft.com/office/powerpoint/2010/main" val="2676755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D7639090-7EF6-4911-8E79-01DB18EB105F}"/>
              </a:ext>
            </a:extLst>
          </p:cNvPr>
          <p:cNvSpPr>
            <a:spLocks noGrp="1"/>
          </p:cNvSpPr>
          <p:nvPr>
            <p:ph type="title"/>
          </p:nvPr>
        </p:nvSpPr>
        <p:spPr/>
        <p:txBody>
          <a:bodyPr/>
          <a:lstStyle/>
          <a:p>
            <a:r>
              <a:rPr lang="tr-TR"/>
              <a:t>Asıl başlık stilini düzenlemek için tıklayın</a:t>
            </a:r>
          </a:p>
        </p:txBody>
      </p:sp>
      <p:sp>
        <p:nvSpPr>
          <p:cNvPr id="3" name="İçerik Yer Tutucusu 2">
            <a:extLst>
              <a:ext uri="{FF2B5EF4-FFF2-40B4-BE49-F238E27FC236}">
                <a16:creationId xmlns:a16="http://schemas.microsoft.com/office/drawing/2014/main" id="{17F14A47-116F-4F50-85CD-9F115E1A9931}"/>
              </a:ext>
            </a:extLst>
          </p:cNvPr>
          <p:cNvSpPr>
            <a:spLocks noGrp="1"/>
          </p:cNvSpPr>
          <p:nvPr>
            <p:ph idx="1"/>
          </p:nvPr>
        </p:nvSpPr>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a:extLst>
              <a:ext uri="{FF2B5EF4-FFF2-40B4-BE49-F238E27FC236}">
                <a16:creationId xmlns:a16="http://schemas.microsoft.com/office/drawing/2014/main" id="{921F2654-67D7-45D3-9EB3-95239EAE7A91}"/>
              </a:ext>
            </a:extLst>
          </p:cNvPr>
          <p:cNvSpPr>
            <a:spLocks noGrp="1"/>
          </p:cNvSpPr>
          <p:nvPr>
            <p:ph type="dt" sz="half" idx="10"/>
          </p:nvPr>
        </p:nvSpPr>
        <p:spPr/>
        <p:txBody>
          <a:bodyPr/>
          <a:lstStyle/>
          <a:p>
            <a:fld id="{123084EC-6158-45F3-AAE1-ECA1640F47DB}" type="datetimeFigureOut">
              <a:rPr lang="tr-TR" smtClean="0"/>
              <a:t>16.05.2022</a:t>
            </a:fld>
            <a:endParaRPr lang="tr-TR"/>
          </a:p>
        </p:txBody>
      </p:sp>
      <p:sp>
        <p:nvSpPr>
          <p:cNvPr id="5" name="Alt Bilgi Yer Tutucusu 4">
            <a:extLst>
              <a:ext uri="{FF2B5EF4-FFF2-40B4-BE49-F238E27FC236}">
                <a16:creationId xmlns:a16="http://schemas.microsoft.com/office/drawing/2014/main" id="{5A9F4E2A-33E4-4AC0-A0D1-3B9438A62F5E}"/>
              </a:ext>
            </a:extLst>
          </p:cNvPr>
          <p:cNvSpPr>
            <a:spLocks noGrp="1"/>
          </p:cNvSpPr>
          <p:nvPr>
            <p:ph type="ftr" sz="quarter" idx="11"/>
          </p:nvPr>
        </p:nvSpPr>
        <p:spPr/>
        <p:txBody>
          <a:bodyPr/>
          <a:lstStyle/>
          <a:p>
            <a:endParaRPr lang="tr-TR"/>
          </a:p>
        </p:txBody>
      </p:sp>
      <p:sp>
        <p:nvSpPr>
          <p:cNvPr id="6" name="Slayt Numarası Yer Tutucusu 5">
            <a:extLst>
              <a:ext uri="{FF2B5EF4-FFF2-40B4-BE49-F238E27FC236}">
                <a16:creationId xmlns:a16="http://schemas.microsoft.com/office/drawing/2014/main" id="{969D4DC1-D426-42E4-B965-D5324980B9F9}"/>
              </a:ext>
            </a:extLst>
          </p:cNvPr>
          <p:cNvSpPr>
            <a:spLocks noGrp="1"/>
          </p:cNvSpPr>
          <p:nvPr>
            <p:ph type="sldNum" sz="quarter" idx="12"/>
          </p:nvPr>
        </p:nvSpPr>
        <p:spPr/>
        <p:txBody>
          <a:bodyPr/>
          <a:lstStyle/>
          <a:p>
            <a:fld id="{201D124A-8C5B-4F7B-9F67-4CF3F4056905}" type="slidenum">
              <a:rPr lang="tr-TR" smtClean="0"/>
              <a:t>‹#›</a:t>
            </a:fld>
            <a:endParaRPr lang="tr-TR"/>
          </a:p>
        </p:txBody>
      </p:sp>
    </p:spTree>
    <p:extLst>
      <p:ext uri="{BB962C8B-B14F-4D97-AF65-F5344CB8AC3E}">
        <p14:creationId xmlns:p14="http://schemas.microsoft.com/office/powerpoint/2010/main" val="24322091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 Bilgisi">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40822696-C229-4D06-AC9B-8D079DEFEE1E}"/>
              </a:ext>
            </a:extLst>
          </p:cNvPr>
          <p:cNvSpPr>
            <a:spLocks noGrp="1"/>
          </p:cNvSpPr>
          <p:nvPr>
            <p:ph type="title"/>
          </p:nvPr>
        </p:nvSpPr>
        <p:spPr>
          <a:xfrm>
            <a:off x="831850" y="1709738"/>
            <a:ext cx="10515600" cy="2852737"/>
          </a:xfrm>
        </p:spPr>
        <p:txBody>
          <a:bodyPr anchor="b"/>
          <a:lstStyle>
            <a:lvl1pPr>
              <a:defRPr sz="6000"/>
            </a:lvl1pPr>
          </a:lstStyle>
          <a:p>
            <a:r>
              <a:rPr lang="tr-TR"/>
              <a:t>Asıl başlık stilini düzenlemek için tıklayın</a:t>
            </a:r>
          </a:p>
        </p:txBody>
      </p:sp>
      <p:sp>
        <p:nvSpPr>
          <p:cNvPr id="3" name="Metin Yer Tutucusu 2">
            <a:extLst>
              <a:ext uri="{FF2B5EF4-FFF2-40B4-BE49-F238E27FC236}">
                <a16:creationId xmlns:a16="http://schemas.microsoft.com/office/drawing/2014/main" id="{F24E5E3E-FAAC-49FE-985E-3F6DB26F47A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a:t>Asıl metin stillerini düzenlemek için tıklayın</a:t>
            </a:r>
          </a:p>
        </p:txBody>
      </p:sp>
      <p:sp>
        <p:nvSpPr>
          <p:cNvPr id="4" name="Veri Yer Tutucusu 3">
            <a:extLst>
              <a:ext uri="{FF2B5EF4-FFF2-40B4-BE49-F238E27FC236}">
                <a16:creationId xmlns:a16="http://schemas.microsoft.com/office/drawing/2014/main" id="{60987E56-A80E-435C-BDDC-830AD74CA454}"/>
              </a:ext>
            </a:extLst>
          </p:cNvPr>
          <p:cNvSpPr>
            <a:spLocks noGrp="1"/>
          </p:cNvSpPr>
          <p:nvPr>
            <p:ph type="dt" sz="half" idx="10"/>
          </p:nvPr>
        </p:nvSpPr>
        <p:spPr/>
        <p:txBody>
          <a:bodyPr/>
          <a:lstStyle/>
          <a:p>
            <a:fld id="{123084EC-6158-45F3-AAE1-ECA1640F47DB}" type="datetimeFigureOut">
              <a:rPr lang="tr-TR" smtClean="0"/>
              <a:t>16.05.2022</a:t>
            </a:fld>
            <a:endParaRPr lang="tr-TR"/>
          </a:p>
        </p:txBody>
      </p:sp>
      <p:sp>
        <p:nvSpPr>
          <p:cNvPr id="5" name="Alt Bilgi Yer Tutucusu 4">
            <a:extLst>
              <a:ext uri="{FF2B5EF4-FFF2-40B4-BE49-F238E27FC236}">
                <a16:creationId xmlns:a16="http://schemas.microsoft.com/office/drawing/2014/main" id="{5FE4CAFD-B958-4A9F-A427-017DBA5C3F87}"/>
              </a:ext>
            </a:extLst>
          </p:cNvPr>
          <p:cNvSpPr>
            <a:spLocks noGrp="1"/>
          </p:cNvSpPr>
          <p:nvPr>
            <p:ph type="ftr" sz="quarter" idx="11"/>
          </p:nvPr>
        </p:nvSpPr>
        <p:spPr/>
        <p:txBody>
          <a:bodyPr/>
          <a:lstStyle/>
          <a:p>
            <a:endParaRPr lang="tr-TR"/>
          </a:p>
        </p:txBody>
      </p:sp>
      <p:sp>
        <p:nvSpPr>
          <p:cNvPr id="6" name="Slayt Numarası Yer Tutucusu 5">
            <a:extLst>
              <a:ext uri="{FF2B5EF4-FFF2-40B4-BE49-F238E27FC236}">
                <a16:creationId xmlns:a16="http://schemas.microsoft.com/office/drawing/2014/main" id="{57295EF2-E872-4C49-89EE-6C4AF977A155}"/>
              </a:ext>
            </a:extLst>
          </p:cNvPr>
          <p:cNvSpPr>
            <a:spLocks noGrp="1"/>
          </p:cNvSpPr>
          <p:nvPr>
            <p:ph type="sldNum" sz="quarter" idx="12"/>
          </p:nvPr>
        </p:nvSpPr>
        <p:spPr/>
        <p:txBody>
          <a:bodyPr/>
          <a:lstStyle/>
          <a:p>
            <a:fld id="{201D124A-8C5B-4F7B-9F67-4CF3F4056905}" type="slidenum">
              <a:rPr lang="tr-TR" smtClean="0"/>
              <a:t>‹#›</a:t>
            </a:fld>
            <a:endParaRPr lang="tr-TR"/>
          </a:p>
        </p:txBody>
      </p:sp>
    </p:spTree>
    <p:extLst>
      <p:ext uri="{BB962C8B-B14F-4D97-AF65-F5344CB8AC3E}">
        <p14:creationId xmlns:p14="http://schemas.microsoft.com/office/powerpoint/2010/main" val="6944352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BF97B970-FD9A-4A1F-8848-D1D5EECCECBB}"/>
              </a:ext>
            </a:extLst>
          </p:cNvPr>
          <p:cNvSpPr>
            <a:spLocks noGrp="1"/>
          </p:cNvSpPr>
          <p:nvPr>
            <p:ph type="title"/>
          </p:nvPr>
        </p:nvSpPr>
        <p:spPr/>
        <p:txBody>
          <a:bodyPr/>
          <a:lstStyle/>
          <a:p>
            <a:r>
              <a:rPr lang="tr-TR"/>
              <a:t>Asıl başlık stilini düzenlemek için tıklayın</a:t>
            </a:r>
          </a:p>
        </p:txBody>
      </p:sp>
      <p:sp>
        <p:nvSpPr>
          <p:cNvPr id="3" name="İçerik Yer Tutucusu 2">
            <a:extLst>
              <a:ext uri="{FF2B5EF4-FFF2-40B4-BE49-F238E27FC236}">
                <a16:creationId xmlns:a16="http://schemas.microsoft.com/office/drawing/2014/main" id="{B9B66789-D3FE-4F6C-BBDA-E1F32B8FC596}"/>
              </a:ext>
            </a:extLst>
          </p:cNvPr>
          <p:cNvSpPr>
            <a:spLocks noGrp="1"/>
          </p:cNvSpPr>
          <p:nvPr>
            <p:ph sz="half" idx="1"/>
          </p:nvPr>
        </p:nvSpPr>
        <p:spPr>
          <a:xfrm>
            <a:off x="838200" y="1825625"/>
            <a:ext cx="5181600" cy="4351338"/>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İçerik Yer Tutucusu 3">
            <a:extLst>
              <a:ext uri="{FF2B5EF4-FFF2-40B4-BE49-F238E27FC236}">
                <a16:creationId xmlns:a16="http://schemas.microsoft.com/office/drawing/2014/main" id="{BD9863E4-F30F-4122-BB07-8600EAA977F3}"/>
              </a:ext>
            </a:extLst>
          </p:cNvPr>
          <p:cNvSpPr>
            <a:spLocks noGrp="1"/>
          </p:cNvSpPr>
          <p:nvPr>
            <p:ph sz="half" idx="2"/>
          </p:nvPr>
        </p:nvSpPr>
        <p:spPr>
          <a:xfrm>
            <a:off x="6172200" y="1825625"/>
            <a:ext cx="5181600" cy="4351338"/>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5" name="Veri Yer Tutucusu 4">
            <a:extLst>
              <a:ext uri="{FF2B5EF4-FFF2-40B4-BE49-F238E27FC236}">
                <a16:creationId xmlns:a16="http://schemas.microsoft.com/office/drawing/2014/main" id="{D398CB23-20B5-42C6-BEB1-0959D6CCFFE2}"/>
              </a:ext>
            </a:extLst>
          </p:cNvPr>
          <p:cNvSpPr>
            <a:spLocks noGrp="1"/>
          </p:cNvSpPr>
          <p:nvPr>
            <p:ph type="dt" sz="half" idx="10"/>
          </p:nvPr>
        </p:nvSpPr>
        <p:spPr/>
        <p:txBody>
          <a:bodyPr/>
          <a:lstStyle/>
          <a:p>
            <a:fld id="{123084EC-6158-45F3-AAE1-ECA1640F47DB}" type="datetimeFigureOut">
              <a:rPr lang="tr-TR" smtClean="0"/>
              <a:t>16.05.2022</a:t>
            </a:fld>
            <a:endParaRPr lang="tr-TR"/>
          </a:p>
        </p:txBody>
      </p:sp>
      <p:sp>
        <p:nvSpPr>
          <p:cNvPr id="6" name="Alt Bilgi Yer Tutucusu 5">
            <a:extLst>
              <a:ext uri="{FF2B5EF4-FFF2-40B4-BE49-F238E27FC236}">
                <a16:creationId xmlns:a16="http://schemas.microsoft.com/office/drawing/2014/main" id="{38677145-E898-4AC4-9840-27C7786070D8}"/>
              </a:ext>
            </a:extLst>
          </p:cNvPr>
          <p:cNvSpPr>
            <a:spLocks noGrp="1"/>
          </p:cNvSpPr>
          <p:nvPr>
            <p:ph type="ftr" sz="quarter" idx="11"/>
          </p:nvPr>
        </p:nvSpPr>
        <p:spPr/>
        <p:txBody>
          <a:bodyPr/>
          <a:lstStyle/>
          <a:p>
            <a:endParaRPr lang="tr-TR"/>
          </a:p>
        </p:txBody>
      </p:sp>
      <p:sp>
        <p:nvSpPr>
          <p:cNvPr id="7" name="Slayt Numarası Yer Tutucusu 6">
            <a:extLst>
              <a:ext uri="{FF2B5EF4-FFF2-40B4-BE49-F238E27FC236}">
                <a16:creationId xmlns:a16="http://schemas.microsoft.com/office/drawing/2014/main" id="{24FF808F-84AC-45B6-8BDF-24A201A0177C}"/>
              </a:ext>
            </a:extLst>
          </p:cNvPr>
          <p:cNvSpPr>
            <a:spLocks noGrp="1"/>
          </p:cNvSpPr>
          <p:nvPr>
            <p:ph type="sldNum" sz="quarter" idx="12"/>
          </p:nvPr>
        </p:nvSpPr>
        <p:spPr/>
        <p:txBody>
          <a:bodyPr/>
          <a:lstStyle/>
          <a:p>
            <a:fld id="{201D124A-8C5B-4F7B-9F67-4CF3F4056905}" type="slidenum">
              <a:rPr lang="tr-TR" smtClean="0"/>
              <a:t>‹#›</a:t>
            </a:fld>
            <a:endParaRPr lang="tr-TR"/>
          </a:p>
        </p:txBody>
      </p:sp>
    </p:spTree>
    <p:extLst>
      <p:ext uri="{BB962C8B-B14F-4D97-AF65-F5344CB8AC3E}">
        <p14:creationId xmlns:p14="http://schemas.microsoft.com/office/powerpoint/2010/main" val="23876239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87FC5D5D-020D-441E-8DF6-A012633B105B}"/>
              </a:ext>
            </a:extLst>
          </p:cNvPr>
          <p:cNvSpPr>
            <a:spLocks noGrp="1"/>
          </p:cNvSpPr>
          <p:nvPr>
            <p:ph type="title"/>
          </p:nvPr>
        </p:nvSpPr>
        <p:spPr>
          <a:xfrm>
            <a:off x="839788" y="365125"/>
            <a:ext cx="10515600" cy="1325563"/>
          </a:xfrm>
        </p:spPr>
        <p:txBody>
          <a:bodyPr/>
          <a:lstStyle/>
          <a:p>
            <a:r>
              <a:rPr lang="tr-TR"/>
              <a:t>Asıl başlık stilini düzenlemek için tıklayın</a:t>
            </a:r>
          </a:p>
        </p:txBody>
      </p:sp>
      <p:sp>
        <p:nvSpPr>
          <p:cNvPr id="3" name="Metin Yer Tutucusu 2">
            <a:extLst>
              <a:ext uri="{FF2B5EF4-FFF2-40B4-BE49-F238E27FC236}">
                <a16:creationId xmlns:a16="http://schemas.microsoft.com/office/drawing/2014/main" id="{C63C428E-1C74-4D29-98A9-8B2F4204CAB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tıklayın</a:t>
            </a:r>
          </a:p>
        </p:txBody>
      </p:sp>
      <p:sp>
        <p:nvSpPr>
          <p:cNvPr id="4" name="İçerik Yer Tutucusu 3">
            <a:extLst>
              <a:ext uri="{FF2B5EF4-FFF2-40B4-BE49-F238E27FC236}">
                <a16:creationId xmlns:a16="http://schemas.microsoft.com/office/drawing/2014/main" id="{705B35D4-18F9-45B8-AA22-4FAA6C93B207}"/>
              </a:ext>
            </a:extLst>
          </p:cNvPr>
          <p:cNvSpPr>
            <a:spLocks noGrp="1"/>
          </p:cNvSpPr>
          <p:nvPr>
            <p:ph sz="half" idx="2"/>
          </p:nvPr>
        </p:nvSpPr>
        <p:spPr>
          <a:xfrm>
            <a:off x="839788" y="2505075"/>
            <a:ext cx="5157787" cy="3684588"/>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5" name="Metin Yer Tutucusu 4">
            <a:extLst>
              <a:ext uri="{FF2B5EF4-FFF2-40B4-BE49-F238E27FC236}">
                <a16:creationId xmlns:a16="http://schemas.microsoft.com/office/drawing/2014/main" id="{ABA08881-A980-4051-8650-6D80217F9B8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tıklayın</a:t>
            </a:r>
          </a:p>
        </p:txBody>
      </p:sp>
      <p:sp>
        <p:nvSpPr>
          <p:cNvPr id="6" name="İçerik Yer Tutucusu 5">
            <a:extLst>
              <a:ext uri="{FF2B5EF4-FFF2-40B4-BE49-F238E27FC236}">
                <a16:creationId xmlns:a16="http://schemas.microsoft.com/office/drawing/2014/main" id="{1268DE37-A297-4216-8E2D-EE581BE2E619}"/>
              </a:ext>
            </a:extLst>
          </p:cNvPr>
          <p:cNvSpPr>
            <a:spLocks noGrp="1"/>
          </p:cNvSpPr>
          <p:nvPr>
            <p:ph sz="quarter" idx="4"/>
          </p:nvPr>
        </p:nvSpPr>
        <p:spPr>
          <a:xfrm>
            <a:off x="6172200" y="2505075"/>
            <a:ext cx="5183188" cy="3684588"/>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7" name="Veri Yer Tutucusu 6">
            <a:extLst>
              <a:ext uri="{FF2B5EF4-FFF2-40B4-BE49-F238E27FC236}">
                <a16:creationId xmlns:a16="http://schemas.microsoft.com/office/drawing/2014/main" id="{3449B005-E487-46AA-9CA2-D43692945C8A}"/>
              </a:ext>
            </a:extLst>
          </p:cNvPr>
          <p:cNvSpPr>
            <a:spLocks noGrp="1"/>
          </p:cNvSpPr>
          <p:nvPr>
            <p:ph type="dt" sz="half" idx="10"/>
          </p:nvPr>
        </p:nvSpPr>
        <p:spPr/>
        <p:txBody>
          <a:bodyPr/>
          <a:lstStyle/>
          <a:p>
            <a:fld id="{123084EC-6158-45F3-AAE1-ECA1640F47DB}" type="datetimeFigureOut">
              <a:rPr lang="tr-TR" smtClean="0"/>
              <a:t>16.05.2022</a:t>
            </a:fld>
            <a:endParaRPr lang="tr-TR"/>
          </a:p>
        </p:txBody>
      </p:sp>
      <p:sp>
        <p:nvSpPr>
          <p:cNvPr id="8" name="Alt Bilgi Yer Tutucusu 7">
            <a:extLst>
              <a:ext uri="{FF2B5EF4-FFF2-40B4-BE49-F238E27FC236}">
                <a16:creationId xmlns:a16="http://schemas.microsoft.com/office/drawing/2014/main" id="{5B6B25DD-A488-444D-A6A7-D0ABC5BB81A0}"/>
              </a:ext>
            </a:extLst>
          </p:cNvPr>
          <p:cNvSpPr>
            <a:spLocks noGrp="1"/>
          </p:cNvSpPr>
          <p:nvPr>
            <p:ph type="ftr" sz="quarter" idx="11"/>
          </p:nvPr>
        </p:nvSpPr>
        <p:spPr/>
        <p:txBody>
          <a:bodyPr/>
          <a:lstStyle/>
          <a:p>
            <a:endParaRPr lang="tr-TR"/>
          </a:p>
        </p:txBody>
      </p:sp>
      <p:sp>
        <p:nvSpPr>
          <p:cNvPr id="9" name="Slayt Numarası Yer Tutucusu 8">
            <a:extLst>
              <a:ext uri="{FF2B5EF4-FFF2-40B4-BE49-F238E27FC236}">
                <a16:creationId xmlns:a16="http://schemas.microsoft.com/office/drawing/2014/main" id="{BEFE370D-D500-4492-8443-8968CDA75387}"/>
              </a:ext>
            </a:extLst>
          </p:cNvPr>
          <p:cNvSpPr>
            <a:spLocks noGrp="1"/>
          </p:cNvSpPr>
          <p:nvPr>
            <p:ph type="sldNum" sz="quarter" idx="12"/>
          </p:nvPr>
        </p:nvSpPr>
        <p:spPr/>
        <p:txBody>
          <a:bodyPr/>
          <a:lstStyle/>
          <a:p>
            <a:fld id="{201D124A-8C5B-4F7B-9F67-4CF3F4056905}" type="slidenum">
              <a:rPr lang="tr-TR" smtClean="0"/>
              <a:t>‹#›</a:t>
            </a:fld>
            <a:endParaRPr lang="tr-TR"/>
          </a:p>
        </p:txBody>
      </p:sp>
    </p:spTree>
    <p:extLst>
      <p:ext uri="{BB962C8B-B14F-4D97-AF65-F5344CB8AC3E}">
        <p14:creationId xmlns:p14="http://schemas.microsoft.com/office/powerpoint/2010/main" val="3002482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1798B871-2F43-445F-9BCD-DC6FAC599F63}"/>
              </a:ext>
            </a:extLst>
          </p:cNvPr>
          <p:cNvSpPr>
            <a:spLocks noGrp="1"/>
          </p:cNvSpPr>
          <p:nvPr>
            <p:ph type="title"/>
          </p:nvPr>
        </p:nvSpPr>
        <p:spPr/>
        <p:txBody>
          <a:bodyPr/>
          <a:lstStyle/>
          <a:p>
            <a:r>
              <a:rPr lang="tr-TR"/>
              <a:t>Asıl başlık stilini düzenlemek için tıklayın</a:t>
            </a:r>
          </a:p>
        </p:txBody>
      </p:sp>
      <p:sp>
        <p:nvSpPr>
          <p:cNvPr id="3" name="Veri Yer Tutucusu 2">
            <a:extLst>
              <a:ext uri="{FF2B5EF4-FFF2-40B4-BE49-F238E27FC236}">
                <a16:creationId xmlns:a16="http://schemas.microsoft.com/office/drawing/2014/main" id="{76CD302E-4609-4138-9EC2-E9B430556826}"/>
              </a:ext>
            </a:extLst>
          </p:cNvPr>
          <p:cNvSpPr>
            <a:spLocks noGrp="1"/>
          </p:cNvSpPr>
          <p:nvPr>
            <p:ph type="dt" sz="half" idx="10"/>
          </p:nvPr>
        </p:nvSpPr>
        <p:spPr/>
        <p:txBody>
          <a:bodyPr/>
          <a:lstStyle/>
          <a:p>
            <a:fld id="{123084EC-6158-45F3-AAE1-ECA1640F47DB}" type="datetimeFigureOut">
              <a:rPr lang="tr-TR" smtClean="0"/>
              <a:t>16.05.2022</a:t>
            </a:fld>
            <a:endParaRPr lang="tr-TR"/>
          </a:p>
        </p:txBody>
      </p:sp>
      <p:sp>
        <p:nvSpPr>
          <p:cNvPr id="4" name="Alt Bilgi Yer Tutucusu 3">
            <a:extLst>
              <a:ext uri="{FF2B5EF4-FFF2-40B4-BE49-F238E27FC236}">
                <a16:creationId xmlns:a16="http://schemas.microsoft.com/office/drawing/2014/main" id="{62613657-D151-4953-91C6-5B8BA0DB8E51}"/>
              </a:ext>
            </a:extLst>
          </p:cNvPr>
          <p:cNvSpPr>
            <a:spLocks noGrp="1"/>
          </p:cNvSpPr>
          <p:nvPr>
            <p:ph type="ftr" sz="quarter" idx="11"/>
          </p:nvPr>
        </p:nvSpPr>
        <p:spPr/>
        <p:txBody>
          <a:bodyPr/>
          <a:lstStyle/>
          <a:p>
            <a:endParaRPr lang="tr-TR"/>
          </a:p>
        </p:txBody>
      </p:sp>
      <p:sp>
        <p:nvSpPr>
          <p:cNvPr id="5" name="Slayt Numarası Yer Tutucusu 4">
            <a:extLst>
              <a:ext uri="{FF2B5EF4-FFF2-40B4-BE49-F238E27FC236}">
                <a16:creationId xmlns:a16="http://schemas.microsoft.com/office/drawing/2014/main" id="{4B9422B2-527E-4A09-A1C4-6D04CA4A5183}"/>
              </a:ext>
            </a:extLst>
          </p:cNvPr>
          <p:cNvSpPr>
            <a:spLocks noGrp="1"/>
          </p:cNvSpPr>
          <p:nvPr>
            <p:ph type="sldNum" sz="quarter" idx="12"/>
          </p:nvPr>
        </p:nvSpPr>
        <p:spPr/>
        <p:txBody>
          <a:bodyPr/>
          <a:lstStyle/>
          <a:p>
            <a:fld id="{201D124A-8C5B-4F7B-9F67-4CF3F4056905}" type="slidenum">
              <a:rPr lang="tr-TR" smtClean="0"/>
              <a:t>‹#›</a:t>
            </a:fld>
            <a:endParaRPr lang="tr-TR"/>
          </a:p>
        </p:txBody>
      </p:sp>
    </p:spTree>
    <p:extLst>
      <p:ext uri="{BB962C8B-B14F-4D97-AF65-F5344CB8AC3E}">
        <p14:creationId xmlns:p14="http://schemas.microsoft.com/office/powerpoint/2010/main" val="7752457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Veri Yer Tutucusu 1">
            <a:extLst>
              <a:ext uri="{FF2B5EF4-FFF2-40B4-BE49-F238E27FC236}">
                <a16:creationId xmlns:a16="http://schemas.microsoft.com/office/drawing/2014/main" id="{F571EC09-19DD-4631-88BD-C1FDA0080EB2}"/>
              </a:ext>
            </a:extLst>
          </p:cNvPr>
          <p:cNvSpPr>
            <a:spLocks noGrp="1"/>
          </p:cNvSpPr>
          <p:nvPr>
            <p:ph type="dt" sz="half" idx="10"/>
          </p:nvPr>
        </p:nvSpPr>
        <p:spPr/>
        <p:txBody>
          <a:bodyPr/>
          <a:lstStyle/>
          <a:p>
            <a:fld id="{123084EC-6158-45F3-AAE1-ECA1640F47DB}" type="datetimeFigureOut">
              <a:rPr lang="tr-TR" smtClean="0"/>
              <a:t>16.05.2022</a:t>
            </a:fld>
            <a:endParaRPr lang="tr-TR"/>
          </a:p>
        </p:txBody>
      </p:sp>
      <p:sp>
        <p:nvSpPr>
          <p:cNvPr id="3" name="Alt Bilgi Yer Tutucusu 2">
            <a:extLst>
              <a:ext uri="{FF2B5EF4-FFF2-40B4-BE49-F238E27FC236}">
                <a16:creationId xmlns:a16="http://schemas.microsoft.com/office/drawing/2014/main" id="{1548FACB-A2FB-42D9-9A92-7EE7C87D6F50}"/>
              </a:ext>
            </a:extLst>
          </p:cNvPr>
          <p:cNvSpPr>
            <a:spLocks noGrp="1"/>
          </p:cNvSpPr>
          <p:nvPr>
            <p:ph type="ftr" sz="quarter" idx="11"/>
          </p:nvPr>
        </p:nvSpPr>
        <p:spPr/>
        <p:txBody>
          <a:bodyPr/>
          <a:lstStyle/>
          <a:p>
            <a:endParaRPr lang="tr-TR"/>
          </a:p>
        </p:txBody>
      </p:sp>
      <p:sp>
        <p:nvSpPr>
          <p:cNvPr id="4" name="Slayt Numarası Yer Tutucusu 3">
            <a:extLst>
              <a:ext uri="{FF2B5EF4-FFF2-40B4-BE49-F238E27FC236}">
                <a16:creationId xmlns:a16="http://schemas.microsoft.com/office/drawing/2014/main" id="{2F0344B8-3113-4494-A3C5-B2D91544158C}"/>
              </a:ext>
            </a:extLst>
          </p:cNvPr>
          <p:cNvSpPr>
            <a:spLocks noGrp="1"/>
          </p:cNvSpPr>
          <p:nvPr>
            <p:ph type="sldNum" sz="quarter" idx="12"/>
          </p:nvPr>
        </p:nvSpPr>
        <p:spPr/>
        <p:txBody>
          <a:bodyPr/>
          <a:lstStyle/>
          <a:p>
            <a:fld id="{201D124A-8C5B-4F7B-9F67-4CF3F4056905}" type="slidenum">
              <a:rPr lang="tr-TR" smtClean="0"/>
              <a:t>‹#›</a:t>
            </a:fld>
            <a:endParaRPr lang="tr-TR"/>
          </a:p>
        </p:txBody>
      </p:sp>
    </p:spTree>
    <p:extLst>
      <p:ext uri="{BB962C8B-B14F-4D97-AF65-F5344CB8AC3E}">
        <p14:creationId xmlns:p14="http://schemas.microsoft.com/office/powerpoint/2010/main" val="15567507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FD2ED708-15B3-4232-994E-A40681F0F5F7}"/>
              </a:ext>
            </a:extLst>
          </p:cNvPr>
          <p:cNvSpPr>
            <a:spLocks noGrp="1"/>
          </p:cNvSpPr>
          <p:nvPr>
            <p:ph type="title"/>
          </p:nvPr>
        </p:nvSpPr>
        <p:spPr>
          <a:xfrm>
            <a:off x="839788" y="457200"/>
            <a:ext cx="3932237" cy="1600200"/>
          </a:xfrm>
        </p:spPr>
        <p:txBody>
          <a:bodyPr anchor="b"/>
          <a:lstStyle>
            <a:lvl1pPr>
              <a:defRPr sz="3200"/>
            </a:lvl1pPr>
          </a:lstStyle>
          <a:p>
            <a:r>
              <a:rPr lang="tr-TR"/>
              <a:t>Asıl başlık stilini düzenlemek için tıklayın</a:t>
            </a:r>
          </a:p>
        </p:txBody>
      </p:sp>
      <p:sp>
        <p:nvSpPr>
          <p:cNvPr id="3" name="İçerik Yer Tutucusu 2">
            <a:extLst>
              <a:ext uri="{FF2B5EF4-FFF2-40B4-BE49-F238E27FC236}">
                <a16:creationId xmlns:a16="http://schemas.microsoft.com/office/drawing/2014/main" id="{D64F972A-06EE-4AF4-BF33-DA9167D46CA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Metin Yer Tutucusu 3">
            <a:extLst>
              <a:ext uri="{FF2B5EF4-FFF2-40B4-BE49-F238E27FC236}">
                <a16:creationId xmlns:a16="http://schemas.microsoft.com/office/drawing/2014/main" id="{65075730-59FB-47B6-B35D-C355C002490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düzenlemek için tıklayın</a:t>
            </a:r>
          </a:p>
        </p:txBody>
      </p:sp>
      <p:sp>
        <p:nvSpPr>
          <p:cNvPr id="5" name="Veri Yer Tutucusu 4">
            <a:extLst>
              <a:ext uri="{FF2B5EF4-FFF2-40B4-BE49-F238E27FC236}">
                <a16:creationId xmlns:a16="http://schemas.microsoft.com/office/drawing/2014/main" id="{C483C594-31CB-4334-B325-BD3B88E1FD9B}"/>
              </a:ext>
            </a:extLst>
          </p:cNvPr>
          <p:cNvSpPr>
            <a:spLocks noGrp="1"/>
          </p:cNvSpPr>
          <p:nvPr>
            <p:ph type="dt" sz="half" idx="10"/>
          </p:nvPr>
        </p:nvSpPr>
        <p:spPr/>
        <p:txBody>
          <a:bodyPr/>
          <a:lstStyle/>
          <a:p>
            <a:fld id="{123084EC-6158-45F3-AAE1-ECA1640F47DB}" type="datetimeFigureOut">
              <a:rPr lang="tr-TR" smtClean="0"/>
              <a:t>16.05.2022</a:t>
            </a:fld>
            <a:endParaRPr lang="tr-TR"/>
          </a:p>
        </p:txBody>
      </p:sp>
      <p:sp>
        <p:nvSpPr>
          <p:cNvPr id="6" name="Alt Bilgi Yer Tutucusu 5">
            <a:extLst>
              <a:ext uri="{FF2B5EF4-FFF2-40B4-BE49-F238E27FC236}">
                <a16:creationId xmlns:a16="http://schemas.microsoft.com/office/drawing/2014/main" id="{FAE44D30-3793-48B7-A3BD-65F56BC9F937}"/>
              </a:ext>
            </a:extLst>
          </p:cNvPr>
          <p:cNvSpPr>
            <a:spLocks noGrp="1"/>
          </p:cNvSpPr>
          <p:nvPr>
            <p:ph type="ftr" sz="quarter" idx="11"/>
          </p:nvPr>
        </p:nvSpPr>
        <p:spPr/>
        <p:txBody>
          <a:bodyPr/>
          <a:lstStyle/>
          <a:p>
            <a:endParaRPr lang="tr-TR"/>
          </a:p>
        </p:txBody>
      </p:sp>
      <p:sp>
        <p:nvSpPr>
          <p:cNvPr id="7" name="Slayt Numarası Yer Tutucusu 6">
            <a:extLst>
              <a:ext uri="{FF2B5EF4-FFF2-40B4-BE49-F238E27FC236}">
                <a16:creationId xmlns:a16="http://schemas.microsoft.com/office/drawing/2014/main" id="{7BB250A7-EDF0-464B-97B7-221BC71D0075}"/>
              </a:ext>
            </a:extLst>
          </p:cNvPr>
          <p:cNvSpPr>
            <a:spLocks noGrp="1"/>
          </p:cNvSpPr>
          <p:nvPr>
            <p:ph type="sldNum" sz="quarter" idx="12"/>
          </p:nvPr>
        </p:nvSpPr>
        <p:spPr/>
        <p:txBody>
          <a:bodyPr/>
          <a:lstStyle/>
          <a:p>
            <a:fld id="{201D124A-8C5B-4F7B-9F67-4CF3F4056905}" type="slidenum">
              <a:rPr lang="tr-TR" smtClean="0"/>
              <a:t>‹#›</a:t>
            </a:fld>
            <a:endParaRPr lang="tr-TR"/>
          </a:p>
        </p:txBody>
      </p:sp>
    </p:spTree>
    <p:extLst>
      <p:ext uri="{BB962C8B-B14F-4D97-AF65-F5344CB8AC3E}">
        <p14:creationId xmlns:p14="http://schemas.microsoft.com/office/powerpoint/2010/main" val="19557343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CFB86625-C067-4A78-AFD0-B7F39A747BD4}"/>
              </a:ext>
            </a:extLst>
          </p:cNvPr>
          <p:cNvSpPr>
            <a:spLocks noGrp="1"/>
          </p:cNvSpPr>
          <p:nvPr>
            <p:ph type="title"/>
          </p:nvPr>
        </p:nvSpPr>
        <p:spPr>
          <a:xfrm>
            <a:off x="839788" y="457200"/>
            <a:ext cx="3932237" cy="1600200"/>
          </a:xfrm>
        </p:spPr>
        <p:txBody>
          <a:bodyPr anchor="b"/>
          <a:lstStyle>
            <a:lvl1pPr>
              <a:defRPr sz="3200"/>
            </a:lvl1pPr>
          </a:lstStyle>
          <a:p>
            <a:r>
              <a:rPr lang="tr-TR"/>
              <a:t>Asıl başlık stilini düzenlemek için tıklayın</a:t>
            </a:r>
          </a:p>
        </p:txBody>
      </p:sp>
      <p:sp>
        <p:nvSpPr>
          <p:cNvPr id="3" name="Resim Yer Tutucusu 2">
            <a:extLst>
              <a:ext uri="{FF2B5EF4-FFF2-40B4-BE49-F238E27FC236}">
                <a16:creationId xmlns:a16="http://schemas.microsoft.com/office/drawing/2014/main" id="{7CE859B8-0468-4CD5-BCBB-6C7E27D286B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Metin Yer Tutucusu 3">
            <a:extLst>
              <a:ext uri="{FF2B5EF4-FFF2-40B4-BE49-F238E27FC236}">
                <a16:creationId xmlns:a16="http://schemas.microsoft.com/office/drawing/2014/main" id="{91F0B54B-8E05-4ED6-9834-4D21EDDF55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düzenlemek için tıklayın</a:t>
            </a:r>
          </a:p>
        </p:txBody>
      </p:sp>
      <p:sp>
        <p:nvSpPr>
          <p:cNvPr id="5" name="Veri Yer Tutucusu 4">
            <a:extLst>
              <a:ext uri="{FF2B5EF4-FFF2-40B4-BE49-F238E27FC236}">
                <a16:creationId xmlns:a16="http://schemas.microsoft.com/office/drawing/2014/main" id="{7D1A4735-8C65-4C93-8786-281D588C080F}"/>
              </a:ext>
            </a:extLst>
          </p:cNvPr>
          <p:cNvSpPr>
            <a:spLocks noGrp="1"/>
          </p:cNvSpPr>
          <p:nvPr>
            <p:ph type="dt" sz="half" idx="10"/>
          </p:nvPr>
        </p:nvSpPr>
        <p:spPr/>
        <p:txBody>
          <a:bodyPr/>
          <a:lstStyle/>
          <a:p>
            <a:fld id="{123084EC-6158-45F3-AAE1-ECA1640F47DB}" type="datetimeFigureOut">
              <a:rPr lang="tr-TR" smtClean="0"/>
              <a:t>16.05.2022</a:t>
            </a:fld>
            <a:endParaRPr lang="tr-TR"/>
          </a:p>
        </p:txBody>
      </p:sp>
      <p:sp>
        <p:nvSpPr>
          <p:cNvPr id="6" name="Alt Bilgi Yer Tutucusu 5">
            <a:extLst>
              <a:ext uri="{FF2B5EF4-FFF2-40B4-BE49-F238E27FC236}">
                <a16:creationId xmlns:a16="http://schemas.microsoft.com/office/drawing/2014/main" id="{5E302D98-49EF-459F-83C5-15E11D851846}"/>
              </a:ext>
            </a:extLst>
          </p:cNvPr>
          <p:cNvSpPr>
            <a:spLocks noGrp="1"/>
          </p:cNvSpPr>
          <p:nvPr>
            <p:ph type="ftr" sz="quarter" idx="11"/>
          </p:nvPr>
        </p:nvSpPr>
        <p:spPr/>
        <p:txBody>
          <a:bodyPr/>
          <a:lstStyle/>
          <a:p>
            <a:endParaRPr lang="tr-TR"/>
          </a:p>
        </p:txBody>
      </p:sp>
      <p:sp>
        <p:nvSpPr>
          <p:cNvPr id="7" name="Slayt Numarası Yer Tutucusu 6">
            <a:extLst>
              <a:ext uri="{FF2B5EF4-FFF2-40B4-BE49-F238E27FC236}">
                <a16:creationId xmlns:a16="http://schemas.microsoft.com/office/drawing/2014/main" id="{21198DE4-0B3E-4CF8-9B59-50234DEA5363}"/>
              </a:ext>
            </a:extLst>
          </p:cNvPr>
          <p:cNvSpPr>
            <a:spLocks noGrp="1"/>
          </p:cNvSpPr>
          <p:nvPr>
            <p:ph type="sldNum" sz="quarter" idx="12"/>
          </p:nvPr>
        </p:nvSpPr>
        <p:spPr/>
        <p:txBody>
          <a:bodyPr/>
          <a:lstStyle/>
          <a:p>
            <a:fld id="{201D124A-8C5B-4F7B-9F67-4CF3F4056905}" type="slidenum">
              <a:rPr lang="tr-TR" smtClean="0"/>
              <a:t>‹#›</a:t>
            </a:fld>
            <a:endParaRPr lang="tr-TR"/>
          </a:p>
        </p:txBody>
      </p:sp>
    </p:spTree>
    <p:extLst>
      <p:ext uri="{BB962C8B-B14F-4D97-AF65-F5344CB8AC3E}">
        <p14:creationId xmlns:p14="http://schemas.microsoft.com/office/powerpoint/2010/main" val="36241781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Başlık Yer Tutucusu 1">
            <a:extLst>
              <a:ext uri="{FF2B5EF4-FFF2-40B4-BE49-F238E27FC236}">
                <a16:creationId xmlns:a16="http://schemas.microsoft.com/office/drawing/2014/main" id="{A44BDE66-6E47-4E50-87E7-6867A7EFCF8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tr-TR"/>
              <a:t>Asıl başlık stilini düzenlemek için tıklayın</a:t>
            </a:r>
          </a:p>
        </p:txBody>
      </p:sp>
      <p:sp>
        <p:nvSpPr>
          <p:cNvPr id="3" name="Metin Yer Tutucusu 2">
            <a:extLst>
              <a:ext uri="{FF2B5EF4-FFF2-40B4-BE49-F238E27FC236}">
                <a16:creationId xmlns:a16="http://schemas.microsoft.com/office/drawing/2014/main" id="{18517C90-3071-4108-9C93-63F339BA447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a:extLst>
              <a:ext uri="{FF2B5EF4-FFF2-40B4-BE49-F238E27FC236}">
                <a16:creationId xmlns:a16="http://schemas.microsoft.com/office/drawing/2014/main" id="{EA3D9CAA-CB07-4253-8910-F65C3661D4A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3084EC-6158-45F3-AAE1-ECA1640F47DB}" type="datetimeFigureOut">
              <a:rPr lang="tr-TR" smtClean="0"/>
              <a:t>16.05.2022</a:t>
            </a:fld>
            <a:endParaRPr lang="tr-TR"/>
          </a:p>
        </p:txBody>
      </p:sp>
      <p:sp>
        <p:nvSpPr>
          <p:cNvPr id="5" name="Alt Bilgi Yer Tutucusu 4">
            <a:extLst>
              <a:ext uri="{FF2B5EF4-FFF2-40B4-BE49-F238E27FC236}">
                <a16:creationId xmlns:a16="http://schemas.microsoft.com/office/drawing/2014/main" id="{AD36A064-4EE8-450B-9E4D-7C048F10FA1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Slayt Numarası Yer Tutucusu 5">
            <a:extLst>
              <a:ext uri="{FF2B5EF4-FFF2-40B4-BE49-F238E27FC236}">
                <a16:creationId xmlns:a16="http://schemas.microsoft.com/office/drawing/2014/main" id="{260BC640-F3A4-4D45-8EDF-B713173A9B5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1D124A-8C5B-4F7B-9F67-4CF3F4056905}" type="slidenum">
              <a:rPr lang="tr-TR" smtClean="0"/>
              <a:t>‹#›</a:t>
            </a:fld>
            <a:endParaRPr lang="tr-TR"/>
          </a:p>
        </p:txBody>
      </p:sp>
    </p:spTree>
    <p:extLst>
      <p:ext uri="{BB962C8B-B14F-4D97-AF65-F5344CB8AC3E}">
        <p14:creationId xmlns:p14="http://schemas.microsoft.com/office/powerpoint/2010/main" val="7413677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Resim 2">
            <a:extLst>
              <a:ext uri="{FF2B5EF4-FFF2-40B4-BE49-F238E27FC236}">
                <a16:creationId xmlns:a16="http://schemas.microsoft.com/office/drawing/2014/main" id="{8DB261FF-3562-1347-8838-4910FBA79833}"/>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4" name="Resim 3">
            <a:extLst>
              <a:ext uri="{FF2B5EF4-FFF2-40B4-BE49-F238E27FC236}">
                <a16:creationId xmlns:a16="http://schemas.microsoft.com/office/drawing/2014/main" id="{EC7EE38C-953B-7F4F-81DB-AF0F017A595D}"/>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2" name="Resim 1">
            <a:extLst>
              <a:ext uri="{FF2B5EF4-FFF2-40B4-BE49-F238E27FC236}">
                <a16:creationId xmlns:a16="http://schemas.microsoft.com/office/drawing/2014/main" id="{9E870A2D-0D04-49B6-8629-1E74070598CB}"/>
              </a:ext>
            </a:extLst>
          </p:cNvPr>
          <p:cNvPicPr>
            <a:picLocks noChangeAspect="1"/>
          </p:cNvPicPr>
          <p:nvPr/>
        </p:nvPicPr>
        <p:blipFill>
          <a:blip r:embed="rId5"/>
          <a:stretch>
            <a:fillRect/>
          </a:stretch>
        </p:blipFill>
        <p:spPr>
          <a:xfrm>
            <a:off x="5633801" y="3820539"/>
            <a:ext cx="3069411" cy="202821"/>
          </a:xfrm>
          <a:prstGeom prst="rect">
            <a:avLst/>
          </a:prstGeom>
        </p:spPr>
      </p:pic>
    </p:spTree>
    <p:extLst>
      <p:ext uri="{BB962C8B-B14F-4D97-AF65-F5344CB8AC3E}">
        <p14:creationId xmlns:p14="http://schemas.microsoft.com/office/powerpoint/2010/main" val="14767182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Resim 4">
            <a:extLst>
              <a:ext uri="{FF2B5EF4-FFF2-40B4-BE49-F238E27FC236}">
                <a16:creationId xmlns:a16="http://schemas.microsoft.com/office/drawing/2014/main" id="{1402EB88-BA9D-C247-A137-FB724D56BA6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Başlık 1">
            <a:extLst>
              <a:ext uri="{FF2B5EF4-FFF2-40B4-BE49-F238E27FC236}">
                <a16:creationId xmlns:a16="http://schemas.microsoft.com/office/drawing/2014/main" id="{B8F7E72F-CB23-AF4A-BCE8-D7AD830D174F}"/>
              </a:ext>
            </a:extLst>
          </p:cNvPr>
          <p:cNvSpPr>
            <a:spLocks noGrp="1"/>
          </p:cNvSpPr>
          <p:nvPr/>
        </p:nvSpPr>
        <p:spPr>
          <a:xfrm>
            <a:off x="1446414" y="1597896"/>
            <a:ext cx="9299172" cy="939193"/>
          </a:xfrm>
          <a:prstGeom prst="rect">
            <a:avLst/>
          </a:prstGeom>
        </p:spPr>
        <p:txBody>
          <a:bodyPr anchor="b"/>
          <a:lstStyle>
            <a:lvl1pPr algn="ctr" defTabSz="914400" rtl="0" eaLnBrk="1" latinLnBrk="0" hangingPunct="1">
              <a:lnSpc>
                <a:spcPct val="90000"/>
              </a:lnSpc>
              <a:spcBef>
                <a:spcPct val="0"/>
              </a:spcBef>
              <a:buNone/>
              <a:defRPr sz="6000" kern="1200">
                <a:solidFill>
                  <a:schemeClr val="bg1"/>
                </a:solidFill>
                <a:latin typeface="+mj-lt"/>
                <a:ea typeface="+mj-ea"/>
                <a:cs typeface="+mj-cs"/>
              </a:defRPr>
            </a:lvl1pPr>
          </a:lstStyle>
          <a:p>
            <a:r>
              <a:rPr lang="tr-TR" dirty="0">
                <a:solidFill>
                  <a:schemeClr val="tx1"/>
                </a:solidFill>
              </a:rPr>
              <a:t>İstinye Üniversitesi</a:t>
            </a:r>
          </a:p>
        </p:txBody>
      </p:sp>
      <p:sp>
        <p:nvSpPr>
          <p:cNvPr id="7" name="Alt Başlık 2">
            <a:extLst>
              <a:ext uri="{FF2B5EF4-FFF2-40B4-BE49-F238E27FC236}">
                <a16:creationId xmlns:a16="http://schemas.microsoft.com/office/drawing/2014/main" id="{65A82489-A806-AE43-AF44-5E5463A4272D}"/>
              </a:ext>
            </a:extLst>
          </p:cNvPr>
          <p:cNvSpPr>
            <a:spLocks noGrp="1"/>
          </p:cNvSpPr>
          <p:nvPr/>
        </p:nvSpPr>
        <p:spPr>
          <a:xfrm>
            <a:off x="1446414" y="2726189"/>
            <a:ext cx="9299172" cy="3871104"/>
          </a:xfrm>
          <a:prstGeom prst="rect">
            <a:avLst/>
          </a:prstGeom>
        </p:spPr>
        <p:txBody>
          <a:bodyPr/>
          <a:lstStyle>
            <a:lvl1pPr marL="0" indent="0" algn="ctr" defTabSz="914400" rtl="0" eaLnBrk="1" latinLnBrk="0" hangingPunct="1">
              <a:lnSpc>
                <a:spcPct val="90000"/>
              </a:lnSpc>
              <a:spcBef>
                <a:spcPts val="1000"/>
              </a:spcBef>
              <a:buFont typeface="Arial" panose="020B0604020202020204" pitchFamily="34" charset="0"/>
              <a:buNone/>
              <a:defRPr sz="1200" kern="120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tr-TR" dirty="0">
                <a:solidFill>
                  <a:schemeClr val="tx1"/>
                </a:solidFill>
              </a:rPr>
              <a:t>İstinye Üniversitesi, "Liv </a:t>
            </a:r>
            <a:r>
              <a:rPr lang="tr-TR" dirty="0" err="1">
                <a:solidFill>
                  <a:schemeClr val="tx1"/>
                </a:solidFill>
              </a:rPr>
              <a:t>Hospital</a:t>
            </a:r>
            <a:r>
              <a:rPr lang="tr-TR" dirty="0">
                <a:solidFill>
                  <a:schemeClr val="tx1"/>
                </a:solidFill>
              </a:rPr>
              <a:t>”, “</a:t>
            </a:r>
            <a:r>
              <a:rPr lang="tr-TR" dirty="0" err="1">
                <a:solidFill>
                  <a:schemeClr val="tx1"/>
                </a:solidFill>
              </a:rPr>
              <a:t>Medical</a:t>
            </a:r>
            <a:r>
              <a:rPr lang="tr-TR" dirty="0">
                <a:solidFill>
                  <a:schemeClr val="tx1"/>
                </a:solidFill>
              </a:rPr>
              <a:t> Park " ve "VM </a:t>
            </a:r>
            <a:r>
              <a:rPr lang="tr-TR" dirty="0" err="1">
                <a:solidFill>
                  <a:schemeClr val="tx1"/>
                </a:solidFill>
              </a:rPr>
              <a:t>Medical</a:t>
            </a:r>
            <a:r>
              <a:rPr lang="tr-TR" dirty="0">
                <a:solidFill>
                  <a:schemeClr val="tx1"/>
                </a:solidFill>
              </a:rPr>
              <a:t> Park" olmak üzere üç ayrı hastane markasını tek çatı altında buluşturan </a:t>
            </a:r>
            <a:r>
              <a:rPr lang="tr-TR" dirty="0" err="1">
                <a:solidFill>
                  <a:schemeClr val="tx1"/>
                </a:solidFill>
              </a:rPr>
              <a:t>MLPCare</a:t>
            </a:r>
            <a:r>
              <a:rPr lang="tr-TR" dirty="0">
                <a:solidFill>
                  <a:schemeClr val="tx1"/>
                </a:solidFill>
              </a:rPr>
              <a:t> Grubu’nun 25 yıllık bilgi ve birikiminin devamı olarak, 21. Yüzyıl Anadolu Vakfı tarafından 2015 yılında kurulmuştur.</a:t>
            </a:r>
          </a:p>
          <a:p>
            <a:endParaRPr lang="tr-TR" dirty="0">
              <a:solidFill>
                <a:schemeClr val="tx1"/>
              </a:solidFill>
            </a:endParaRPr>
          </a:p>
          <a:p>
            <a:r>
              <a:rPr lang="tr-TR" dirty="0">
                <a:solidFill>
                  <a:schemeClr val="tx1"/>
                </a:solidFill>
              </a:rPr>
              <a:t>Kendisini fark yaratacak eğitim ve araştırmaya adamış başarılı akademik kadrosu ile İstinye Üniversitesi, öğrencilerine var olan bilgiyi aktararak kendi alanlarında güçlü bir donanım sağlarken, eğitim ve araştırma performansı ile yeni bilgi üretilmesine katkıda bulunarak Türkiye’nin ve dünyanın seçkin üniversiteleri arasında yer almayı hedeflemektedir.</a:t>
            </a:r>
          </a:p>
          <a:p>
            <a:endParaRPr lang="tr-TR" dirty="0">
              <a:solidFill>
                <a:schemeClr val="tx1"/>
              </a:solidFill>
            </a:endParaRPr>
          </a:p>
          <a:p>
            <a:r>
              <a:rPr lang="tr-TR" dirty="0">
                <a:solidFill>
                  <a:schemeClr val="tx1"/>
                </a:solidFill>
              </a:rPr>
              <a:t>Öğrenci odaklı eğitim anlayışını üniversitenin tüm süreçlerinde uygulayan İstinye Üniversitesi, bilim ve araştırma merkezi olma vizyonu doğrultusunda, öğretim üyelerinin araştırmaları ile bilimin sınırlarını genişletmeyi, bilimsel gelişmelerden edinilen bulguları toplumun refahı için uygulamaya geçirmeyi ve bununla birlikte topluma kaliteli ve erişilebilir sağlık hizmeti sunmayı amaçlamaktadır. Öğretim, araştırma ve toplum hizmetleri etkinliklerini evrensel standartlarda yürüterek, öğrencilerine geniş tabanlı bir bilgi yelpazesinin yanı sıra, teknoloji ve sanatı da kapsayan bir öğrenme ve ilerleme ortamı sunar.</a:t>
            </a:r>
          </a:p>
        </p:txBody>
      </p:sp>
      <p:pic>
        <p:nvPicPr>
          <p:cNvPr id="2" name="Resim 1">
            <a:extLst>
              <a:ext uri="{FF2B5EF4-FFF2-40B4-BE49-F238E27FC236}">
                <a16:creationId xmlns:a16="http://schemas.microsoft.com/office/drawing/2014/main" id="{C0C1CDFB-A11D-B9D7-F0AC-966A079653B3}"/>
              </a:ext>
            </a:extLst>
          </p:cNvPr>
          <p:cNvPicPr>
            <a:picLocks noChangeAspect="1"/>
          </p:cNvPicPr>
          <p:nvPr/>
        </p:nvPicPr>
        <p:blipFill>
          <a:blip r:embed="rId3"/>
          <a:stretch>
            <a:fillRect/>
          </a:stretch>
        </p:blipFill>
        <p:spPr>
          <a:xfrm>
            <a:off x="10452100" y="669924"/>
            <a:ext cx="1447800" cy="92075"/>
          </a:xfrm>
          <a:prstGeom prst="rect">
            <a:avLst/>
          </a:prstGeom>
        </p:spPr>
      </p:pic>
    </p:spTree>
    <p:extLst>
      <p:ext uri="{BB962C8B-B14F-4D97-AF65-F5344CB8AC3E}">
        <p14:creationId xmlns:p14="http://schemas.microsoft.com/office/powerpoint/2010/main" val="39725739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Resim 4">
            <a:extLst>
              <a:ext uri="{FF2B5EF4-FFF2-40B4-BE49-F238E27FC236}">
                <a16:creationId xmlns:a16="http://schemas.microsoft.com/office/drawing/2014/main" id="{1D22EF3B-4E2C-AD45-B7F0-E5D8C8FB82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Başlık 5">
            <a:extLst>
              <a:ext uri="{FF2B5EF4-FFF2-40B4-BE49-F238E27FC236}">
                <a16:creationId xmlns:a16="http://schemas.microsoft.com/office/drawing/2014/main" id="{0F40B89A-7997-F647-94EE-858872D2599A}"/>
              </a:ext>
            </a:extLst>
          </p:cNvPr>
          <p:cNvSpPr>
            <a:spLocks noGrp="1"/>
          </p:cNvSpPr>
          <p:nvPr>
            <p:ph type="ctrTitle"/>
          </p:nvPr>
        </p:nvSpPr>
        <p:spPr/>
        <p:txBody>
          <a:bodyPr/>
          <a:lstStyle/>
          <a:p>
            <a:endParaRPr lang="tr-TR"/>
          </a:p>
        </p:txBody>
      </p:sp>
      <p:sp>
        <p:nvSpPr>
          <p:cNvPr id="7" name="Alt Başlık 6">
            <a:extLst>
              <a:ext uri="{FF2B5EF4-FFF2-40B4-BE49-F238E27FC236}">
                <a16:creationId xmlns:a16="http://schemas.microsoft.com/office/drawing/2014/main" id="{C97DF11E-545F-6F4F-9B30-A543A39F07B7}"/>
              </a:ext>
            </a:extLst>
          </p:cNvPr>
          <p:cNvSpPr>
            <a:spLocks noGrp="1"/>
          </p:cNvSpPr>
          <p:nvPr>
            <p:ph type="subTitle" idx="1"/>
          </p:nvPr>
        </p:nvSpPr>
        <p:spPr/>
        <p:txBody>
          <a:bodyPr/>
          <a:lstStyle/>
          <a:p>
            <a:endParaRPr lang="tr-TR"/>
          </a:p>
        </p:txBody>
      </p:sp>
      <p:pic>
        <p:nvPicPr>
          <p:cNvPr id="8" name="Resim 7">
            <a:extLst>
              <a:ext uri="{FF2B5EF4-FFF2-40B4-BE49-F238E27FC236}">
                <a16:creationId xmlns:a16="http://schemas.microsoft.com/office/drawing/2014/main" id="{19F21B91-2BBD-32D6-D847-A83FD028F333}"/>
              </a:ext>
            </a:extLst>
          </p:cNvPr>
          <p:cNvPicPr>
            <a:picLocks noChangeAspect="1"/>
          </p:cNvPicPr>
          <p:nvPr/>
        </p:nvPicPr>
        <p:blipFill>
          <a:blip r:embed="rId3"/>
          <a:stretch>
            <a:fillRect/>
          </a:stretch>
        </p:blipFill>
        <p:spPr>
          <a:xfrm>
            <a:off x="10452100" y="673100"/>
            <a:ext cx="1447800" cy="88900"/>
          </a:xfrm>
          <a:prstGeom prst="rect">
            <a:avLst/>
          </a:prstGeom>
        </p:spPr>
      </p:pic>
    </p:spTree>
    <p:extLst>
      <p:ext uri="{BB962C8B-B14F-4D97-AF65-F5344CB8AC3E}">
        <p14:creationId xmlns:p14="http://schemas.microsoft.com/office/powerpoint/2010/main" val="108526496"/>
      </p:ext>
    </p:extLst>
  </p:cSld>
  <p:clrMapOvr>
    <a:masterClrMapping/>
  </p:clrMapOvr>
</p:sld>
</file>

<file path=ppt/theme/theme1.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TotalTime>
  <Words>175</Words>
  <Application>Microsoft Macintosh PowerPoint</Application>
  <PresentationFormat>Geniş ekran</PresentationFormat>
  <Paragraphs>6</Paragraphs>
  <Slides>3</Slides>
  <Notes>0</Notes>
  <HiddenSlides>0</HiddenSlides>
  <MMClips>0</MMClips>
  <ScaleCrop>false</ScaleCrop>
  <HeadingPairs>
    <vt:vector size="6" baseType="variant">
      <vt:variant>
        <vt:lpstr>Kullanılan Yazı Tipleri</vt:lpstr>
      </vt:variant>
      <vt:variant>
        <vt:i4>3</vt:i4>
      </vt:variant>
      <vt:variant>
        <vt:lpstr>Tema</vt:lpstr>
      </vt:variant>
      <vt:variant>
        <vt:i4>1</vt:i4>
      </vt:variant>
      <vt:variant>
        <vt:lpstr>Slayt Başlıkları</vt:lpstr>
      </vt:variant>
      <vt:variant>
        <vt:i4>3</vt:i4>
      </vt:variant>
    </vt:vector>
  </HeadingPairs>
  <TitlesOfParts>
    <vt:vector size="7" baseType="lpstr">
      <vt:lpstr>Arial</vt:lpstr>
      <vt:lpstr>Calibri</vt:lpstr>
      <vt:lpstr>Calibri Light</vt:lpstr>
      <vt:lpstr>Office Teması</vt:lpstr>
      <vt:lpstr>PowerPoint Sunusu</vt:lpstr>
      <vt:lpstr>PowerPoint Sunusu</vt:lpstr>
      <vt:lpstr>PowerPoint Sunusu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Dogukan INCE, ISU</dc:creator>
  <cp:lastModifiedBy>Microsoft Office User</cp:lastModifiedBy>
  <cp:revision>6</cp:revision>
  <dcterms:created xsi:type="dcterms:W3CDTF">2022-01-21T06:56:49Z</dcterms:created>
  <dcterms:modified xsi:type="dcterms:W3CDTF">2022-05-16T19:19:20Z</dcterms:modified>
</cp:coreProperties>
</file>