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9" r:id="rId3"/>
    <p:sldId id="261" r:id="rId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39" autoAdjust="0"/>
    <p:restoredTop sz="94660"/>
  </p:normalViewPr>
  <p:slideViewPr>
    <p:cSldViewPr snapToGrid="0">
      <p:cViewPr varScale="1">
        <p:scale>
          <a:sx n="116" d="100"/>
          <a:sy n="116" d="100"/>
        </p:scale>
        <p:origin x="3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B14C431-B0A6-4C24-8107-F725316F0DC1}"/>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2B3CBB7D-81A5-4C5D-89F6-F4179CD49F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7CAE48AD-B54E-4CA3-8F69-ED4ECAE12314}"/>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0FF93611-990D-4784-8400-7FCC091B2325}"/>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2714AF0E-D250-433C-A83A-05D1BCDE72E2}"/>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463648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781DA54-8E79-480A-82B5-70D9DA694D51}"/>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CC9B5E61-C9F8-4597-B3D4-529ACCAF206A}"/>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3EA2DBEB-1AE6-448A-8802-F8C6515F4B1B}"/>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3D75BA71-183A-412B-9946-89FCD743EC29}"/>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1B63B9DD-7C98-4444-AE56-99352F8E011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6092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EB444743-DAC3-4046-8352-EECAF2AF1954}"/>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C5F2C5F4-511D-4E13-88AD-CC88D2050FA6}"/>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DB36EFCB-0A78-4784-9897-453DA83ECB7A}"/>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D3CFC3AD-3B8C-4B22-B0AB-3F0E038BE8D6}"/>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7DE468A-22CD-47D8-98DD-ECBE9F104100}"/>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67675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7639090-7EF6-4911-8E79-01DB18EB105F}"/>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17F14A47-116F-4F50-85CD-9F115E1A9931}"/>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921F2654-67D7-45D3-9EB3-95239EAE7A91}"/>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5A9F4E2A-33E4-4AC0-A0D1-3B9438A62F5E}"/>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69D4DC1-D426-42E4-B965-D5324980B9F9}"/>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43220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0822696-C229-4D06-AC9B-8D079DEFEE1E}"/>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F24E5E3E-FAAC-49FE-985E-3F6DB26F47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60987E56-A80E-435C-BDDC-830AD74CA454}"/>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5FE4CAFD-B958-4A9F-A427-017DBA5C3F87}"/>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57295EF2-E872-4C49-89EE-6C4AF977A15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69443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F97B970-FD9A-4A1F-8848-D1D5EECCECB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B9B66789-D3FE-4F6C-BBDA-E1F32B8FC596}"/>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BD9863E4-F30F-4122-BB07-8600EAA977F3}"/>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D398CB23-20B5-42C6-BEB1-0959D6CCFFE2}"/>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6" name="Alt Bilgi Yer Tutucusu 5">
            <a:extLst>
              <a:ext uri="{FF2B5EF4-FFF2-40B4-BE49-F238E27FC236}">
                <a16:creationId xmlns:a16="http://schemas.microsoft.com/office/drawing/2014/main" id="{38677145-E898-4AC4-9840-27C7786070D8}"/>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4FF808F-84AC-45B6-8BDF-24A201A0177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38762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7FC5D5D-020D-441E-8DF6-A012633B105B}"/>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C63C428E-1C74-4D29-98A9-8B2F4204CA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705B35D4-18F9-45B8-AA22-4FAA6C93B207}"/>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ABA08881-A980-4051-8650-6D80217F9B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1268DE37-A297-4216-8E2D-EE581BE2E619}"/>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3449B005-E487-46AA-9CA2-D43692945C8A}"/>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8" name="Alt Bilgi Yer Tutucusu 7">
            <a:extLst>
              <a:ext uri="{FF2B5EF4-FFF2-40B4-BE49-F238E27FC236}">
                <a16:creationId xmlns:a16="http://schemas.microsoft.com/office/drawing/2014/main" id="{5B6B25DD-A488-444D-A6A7-D0ABC5BB81A0}"/>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BEFE370D-D500-4492-8443-8968CDA75387}"/>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02482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798B871-2F43-445F-9BCD-DC6FAC599F63}"/>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76CD302E-4609-4138-9EC2-E9B430556826}"/>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4" name="Alt Bilgi Yer Tutucusu 3">
            <a:extLst>
              <a:ext uri="{FF2B5EF4-FFF2-40B4-BE49-F238E27FC236}">
                <a16:creationId xmlns:a16="http://schemas.microsoft.com/office/drawing/2014/main" id="{62613657-D151-4953-91C6-5B8BA0DB8E51}"/>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4B9422B2-527E-4A09-A1C4-6D04CA4A518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775245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F571EC09-19DD-4631-88BD-C1FDA0080EB2}"/>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3" name="Alt Bilgi Yer Tutucusu 2">
            <a:extLst>
              <a:ext uri="{FF2B5EF4-FFF2-40B4-BE49-F238E27FC236}">
                <a16:creationId xmlns:a16="http://schemas.microsoft.com/office/drawing/2014/main" id="{1548FACB-A2FB-42D9-9A92-7EE7C87D6F50}"/>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2F0344B8-3113-4494-A3C5-B2D91544158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556750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D2ED708-15B3-4232-994E-A40681F0F5F7}"/>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D64F972A-06EE-4AF4-BF33-DA9167D46C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65075730-59FB-47B6-B35D-C355C0024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C483C594-31CB-4334-B325-BD3B88E1FD9B}"/>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6" name="Alt Bilgi Yer Tutucusu 5">
            <a:extLst>
              <a:ext uri="{FF2B5EF4-FFF2-40B4-BE49-F238E27FC236}">
                <a16:creationId xmlns:a16="http://schemas.microsoft.com/office/drawing/2014/main" id="{FAE44D30-3793-48B7-A3BD-65F56BC9F937}"/>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7BB250A7-EDF0-464B-97B7-221BC71D007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955734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FB86625-C067-4A78-AFD0-B7F39A747BD4}"/>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7CE859B8-0468-4CD5-BCBB-6C7E27D286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91F0B54B-8E05-4ED6-9834-4D21EDDF5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7D1A4735-8C65-4C93-8786-281D588C080F}"/>
              </a:ext>
            </a:extLst>
          </p:cNvPr>
          <p:cNvSpPr>
            <a:spLocks noGrp="1"/>
          </p:cNvSpPr>
          <p:nvPr>
            <p:ph type="dt" sz="half" idx="10"/>
          </p:nvPr>
        </p:nvSpPr>
        <p:spPr/>
        <p:txBody>
          <a:bodyPr/>
          <a:lstStyle/>
          <a:p>
            <a:fld id="{123084EC-6158-45F3-AAE1-ECA1640F47DB}" type="datetimeFigureOut">
              <a:rPr lang="tr-TR" smtClean="0"/>
              <a:t>11.04.2022</a:t>
            </a:fld>
            <a:endParaRPr lang="tr-TR"/>
          </a:p>
        </p:txBody>
      </p:sp>
      <p:sp>
        <p:nvSpPr>
          <p:cNvPr id="6" name="Alt Bilgi Yer Tutucusu 5">
            <a:extLst>
              <a:ext uri="{FF2B5EF4-FFF2-40B4-BE49-F238E27FC236}">
                <a16:creationId xmlns:a16="http://schemas.microsoft.com/office/drawing/2014/main" id="{5E302D98-49EF-459F-83C5-15E11D851846}"/>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1198DE4-0B3E-4CF8-9B59-50234DEA536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624178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A44BDE66-6E47-4E50-87E7-6867A7EFCF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18517C90-3071-4108-9C93-63F339BA4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EA3D9CAA-CB07-4253-8910-F65C3661D4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084EC-6158-45F3-AAE1-ECA1640F47DB}" type="datetimeFigureOut">
              <a:rPr lang="tr-TR" smtClean="0"/>
              <a:t>11.04.2022</a:t>
            </a:fld>
            <a:endParaRPr lang="tr-TR"/>
          </a:p>
        </p:txBody>
      </p:sp>
      <p:sp>
        <p:nvSpPr>
          <p:cNvPr id="5" name="Alt Bilgi Yer Tutucusu 4">
            <a:extLst>
              <a:ext uri="{FF2B5EF4-FFF2-40B4-BE49-F238E27FC236}">
                <a16:creationId xmlns:a16="http://schemas.microsoft.com/office/drawing/2014/main" id="{AD36A064-4EE8-450B-9E4D-7C048F10FA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260BC640-F3A4-4D45-8EDF-B713173A9B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D124A-8C5B-4F7B-9F67-4CF3F4056905}" type="slidenum">
              <a:rPr lang="tr-TR" smtClean="0"/>
              <a:t>‹#›</a:t>
            </a:fld>
            <a:endParaRPr lang="tr-TR"/>
          </a:p>
        </p:txBody>
      </p:sp>
    </p:spTree>
    <p:extLst>
      <p:ext uri="{BB962C8B-B14F-4D97-AF65-F5344CB8AC3E}">
        <p14:creationId xmlns:p14="http://schemas.microsoft.com/office/powerpoint/2010/main" val="74136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8DB261FF-3562-1347-8838-4910FBA7983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spTree>
    <p:extLst>
      <p:ext uri="{BB962C8B-B14F-4D97-AF65-F5344CB8AC3E}">
        <p14:creationId xmlns:p14="http://schemas.microsoft.com/office/powerpoint/2010/main" val="1476718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Resim 13">
            <a:extLst>
              <a:ext uri="{FF2B5EF4-FFF2-40B4-BE49-F238E27FC236}">
                <a16:creationId xmlns:a16="http://schemas.microsoft.com/office/drawing/2014/main" id="{234C8728-399A-3248-9BAA-5DF5B10F3AC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Başlık 1">
            <a:extLst>
              <a:ext uri="{FF2B5EF4-FFF2-40B4-BE49-F238E27FC236}">
                <a16:creationId xmlns:a16="http://schemas.microsoft.com/office/drawing/2014/main" id="{DA6BA61B-9666-6D41-BAC1-ECEEE2563D70}"/>
              </a:ext>
            </a:extLst>
          </p:cNvPr>
          <p:cNvSpPr>
            <a:spLocks noGrp="1"/>
          </p:cNvSpPr>
          <p:nvPr/>
        </p:nvSpPr>
        <p:spPr>
          <a:xfrm>
            <a:off x="1446414" y="1597896"/>
            <a:ext cx="9299172" cy="939193"/>
          </a:xfrm>
          <a:prstGeom prst="rect">
            <a:avLst/>
          </a:prstGeom>
        </p:spPr>
        <p:txBody>
          <a:bodyPr anchor="b"/>
          <a:lstStyle>
            <a:lvl1pPr algn="ctr"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tr-TR" dirty="0">
                <a:solidFill>
                  <a:schemeClr val="tx1"/>
                </a:solidFill>
              </a:rPr>
              <a:t>İstinye Üniversitesi</a:t>
            </a:r>
          </a:p>
        </p:txBody>
      </p:sp>
      <p:sp>
        <p:nvSpPr>
          <p:cNvPr id="16" name="Alt Başlık 2">
            <a:extLst>
              <a:ext uri="{FF2B5EF4-FFF2-40B4-BE49-F238E27FC236}">
                <a16:creationId xmlns:a16="http://schemas.microsoft.com/office/drawing/2014/main" id="{894CE385-122A-D346-8065-6E480615B647}"/>
              </a:ext>
            </a:extLst>
          </p:cNvPr>
          <p:cNvSpPr>
            <a:spLocks noGrp="1"/>
          </p:cNvSpPr>
          <p:nvPr/>
        </p:nvSpPr>
        <p:spPr>
          <a:xfrm>
            <a:off x="1446414" y="2726189"/>
            <a:ext cx="9299172" cy="3871104"/>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12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solidFill>
                  <a:schemeClr val="tx1"/>
                </a:solidFill>
              </a:rPr>
              <a:t>İstinye Üniversitesi, "Liv </a:t>
            </a:r>
            <a:r>
              <a:rPr lang="tr-TR" dirty="0" err="1">
                <a:solidFill>
                  <a:schemeClr val="tx1"/>
                </a:solidFill>
              </a:rPr>
              <a:t>Hospital</a:t>
            </a:r>
            <a:r>
              <a:rPr lang="tr-TR" dirty="0">
                <a:solidFill>
                  <a:schemeClr val="tx1"/>
                </a:solidFill>
              </a:rPr>
              <a:t>”, “</a:t>
            </a:r>
            <a:r>
              <a:rPr lang="tr-TR" dirty="0" err="1">
                <a:solidFill>
                  <a:schemeClr val="tx1"/>
                </a:solidFill>
              </a:rPr>
              <a:t>Medical</a:t>
            </a:r>
            <a:r>
              <a:rPr lang="tr-TR" dirty="0">
                <a:solidFill>
                  <a:schemeClr val="tx1"/>
                </a:solidFill>
              </a:rPr>
              <a:t> Park " ve "VM </a:t>
            </a:r>
            <a:r>
              <a:rPr lang="tr-TR" dirty="0" err="1">
                <a:solidFill>
                  <a:schemeClr val="tx1"/>
                </a:solidFill>
              </a:rPr>
              <a:t>Medical</a:t>
            </a:r>
            <a:r>
              <a:rPr lang="tr-TR" dirty="0">
                <a:solidFill>
                  <a:schemeClr val="tx1"/>
                </a:solidFill>
              </a:rPr>
              <a:t> Park" olmak üzere üç ayrı hastane markasını tek çatı altında buluşturan </a:t>
            </a:r>
            <a:r>
              <a:rPr lang="tr-TR" dirty="0" err="1">
                <a:solidFill>
                  <a:schemeClr val="tx1"/>
                </a:solidFill>
              </a:rPr>
              <a:t>MLPCare</a:t>
            </a:r>
            <a:r>
              <a:rPr lang="tr-TR" dirty="0">
                <a:solidFill>
                  <a:schemeClr val="tx1"/>
                </a:solidFill>
              </a:rPr>
              <a:t> Grubu’nun 25 yıllık bilgi ve birikiminin devamı olarak, 21. Yüzyıl Anadolu Vakfı tarafından 2015 yılında kurulmuştur.</a:t>
            </a:r>
          </a:p>
          <a:p>
            <a:endParaRPr lang="tr-TR" dirty="0">
              <a:solidFill>
                <a:schemeClr val="tx1"/>
              </a:solidFill>
            </a:endParaRPr>
          </a:p>
          <a:p>
            <a:r>
              <a:rPr lang="tr-TR" dirty="0">
                <a:solidFill>
                  <a:schemeClr val="tx1"/>
                </a:solidFill>
              </a:rPr>
              <a:t>Kendisini fark yaratacak eğitim ve araştırmaya adamış başarılı akademik kadrosu ile İstinye Üniversitesi, öğrencilerine var olan bilgiyi aktararak kendi alanlarında güçlü bir donanım sağlarken, eğitim ve araştırma performansı ile yeni bilgi üretilmesine katkıda bulunarak Türkiye’nin ve dünyanın seçkin üniversiteleri arasında yer almayı hedeflemektedir.</a:t>
            </a:r>
          </a:p>
          <a:p>
            <a:endParaRPr lang="tr-TR" dirty="0">
              <a:solidFill>
                <a:schemeClr val="tx1"/>
              </a:solidFill>
            </a:endParaRPr>
          </a:p>
          <a:p>
            <a:r>
              <a:rPr lang="tr-TR" dirty="0">
                <a:solidFill>
                  <a:schemeClr val="tx1"/>
                </a:solidFill>
              </a:rPr>
              <a:t>Öğrenci odaklı eğitim anlayışını üniversitenin tüm süreçlerinde uygulayan İstinye Üniversitesi, bilim ve araştırma merkezi olma vizyonu doğrultusunda, öğretim üyelerinin araştırmaları ile bilimin sınırlarını genişletmeyi, bilimsel gelişmelerden edinilen bulguları toplumun refahı için uygulamaya geçirmeyi ve bununla birlikte topluma kaliteli ve erişilebilir sağlık hizmeti sunmayı amaçlamaktadır. Öğretim, araştırma ve toplum hizmetleri etkinliklerini evrensel standartlarda yürüterek, öğrencilerine geniş tabanlı bir bilgi yelpazesinin yanı sıra, teknoloji ve sanatı da kapsayan bir öğrenme ve ilerleme ortamı sunar.</a:t>
            </a:r>
          </a:p>
        </p:txBody>
      </p:sp>
    </p:spTree>
    <p:extLst>
      <p:ext uri="{BB962C8B-B14F-4D97-AF65-F5344CB8AC3E}">
        <p14:creationId xmlns:p14="http://schemas.microsoft.com/office/powerpoint/2010/main" val="71424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52F105AD-0D7D-9D4C-9AA3-CA14D3FB66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Başlık 6">
            <a:extLst>
              <a:ext uri="{FF2B5EF4-FFF2-40B4-BE49-F238E27FC236}">
                <a16:creationId xmlns:a16="http://schemas.microsoft.com/office/drawing/2014/main" id="{FA812668-08A4-EC44-9F9E-3C7A396EF640}"/>
              </a:ext>
            </a:extLst>
          </p:cNvPr>
          <p:cNvSpPr>
            <a:spLocks noGrp="1"/>
          </p:cNvSpPr>
          <p:nvPr>
            <p:ph type="ctrTitle"/>
          </p:nvPr>
        </p:nvSpPr>
        <p:spPr/>
        <p:txBody>
          <a:bodyPr/>
          <a:lstStyle/>
          <a:p>
            <a:endParaRPr lang="tr-TR"/>
          </a:p>
        </p:txBody>
      </p:sp>
      <p:sp>
        <p:nvSpPr>
          <p:cNvPr id="8" name="Alt Başlık 7">
            <a:extLst>
              <a:ext uri="{FF2B5EF4-FFF2-40B4-BE49-F238E27FC236}">
                <a16:creationId xmlns:a16="http://schemas.microsoft.com/office/drawing/2014/main" id="{EB7197E0-2935-0E4B-B8B5-7A931A506287}"/>
              </a:ext>
            </a:extLst>
          </p:cNvPr>
          <p:cNvSpPr>
            <a:spLocks noGrp="1"/>
          </p:cNvSpPr>
          <p:nvPr>
            <p:ph type="subTitle" idx="1"/>
          </p:nvPr>
        </p:nvSpPr>
        <p:spPr/>
        <p:txBody>
          <a:bodyPr/>
          <a:lstStyle/>
          <a:p>
            <a:endParaRPr lang="tr-TR"/>
          </a:p>
        </p:txBody>
      </p:sp>
    </p:spTree>
    <p:extLst>
      <p:ext uri="{BB962C8B-B14F-4D97-AF65-F5344CB8AC3E}">
        <p14:creationId xmlns:p14="http://schemas.microsoft.com/office/powerpoint/2010/main" val="3850417536"/>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TotalTime>
  <Words>175</Words>
  <Application>Microsoft Macintosh PowerPoint</Application>
  <PresentationFormat>Geniş ekran</PresentationFormat>
  <Paragraphs>6</Paragraphs>
  <Slides>3</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3</vt:i4>
      </vt:variant>
    </vt:vector>
  </HeadingPairs>
  <TitlesOfParts>
    <vt:vector size="7" baseType="lpstr">
      <vt:lpstr>Arial</vt:lpstr>
      <vt:lpstr>Calibri</vt:lpstr>
      <vt:lpstr>Calibri Light</vt:lpstr>
      <vt:lpstr>Office Teması</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Dogukan INCE, ISU</dc:creator>
  <cp:lastModifiedBy>Microsoft Office User</cp:lastModifiedBy>
  <cp:revision>2</cp:revision>
  <dcterms:created xsi:type="dcterms:W3CDTF">2022-01-21T06:56:49Z</dcterms:created>
  <dcterms:modified xsi:type="dcterms:W3CDTF">2022-04-11T17:25:42Z</dcterms:modified>
</cp:coreProperties>
</file>