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2" r:id="rId3"/>
    <p:sldId id="263"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A47EE3F0-0130-D8AE-B01B-A079302AB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1">
            <a:extLst>
              <a:ext uri="{FF2B5EF4-FFF2-40B4-BE49-F238E27FC236}">
                <a16:creationId xmlns:a16="http://schemas.microsoft.com/office/drawing/2014/main" id="{41492785-A9D2-9E4B-9EC3-452846F4CBD4}"/>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7" name="Alt Başlık 2">
            <a:extLst>
              <a:ext uri="{FF2B5EF4-FFF2-40B4-BE49-F238E27FC236}">
                <a16:creationId xmlns:a16="http://schemas.microsoft.com/office/drawing/2014/main" id="{64C0323B-E6E6-774A-AFB2-D5E6D229AAFC}"/>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pic>
        <p:nvPicPr>
          <p:cNvPr id="9" name="Resim 8">
            <a:extLst>
              <a:ext uri="{FF2B5EF4-FFF2-40B4-BE49-F238E27FC236}">
                <a16:creationId xmlns:a16="http://schemas.microsoft.com/office/drawing/2014/main" id="{01D045FB-7ED0-C701-6545-6AD04440D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667" y="147482"/>
            <a:ext cx="753623" cy="795799"/>
          </a:xfrm>
          <a:prstGeom prst="rect">
            <a:avLst/>
          </a:prstGeom>
        </p:spPr>
      </p:pic>
    </p:spTree>
    <p:extLst>
      <p:ext uri="{BB962C8B-B14F-4D97-AF65-F5344CB8AC3E}">
        <p14:creationId xmlns:p14="http://schemas.microsoft.com/office/powerpoint/2010/main" val="2761068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5BC22AF1-3787-89A2-3642-B216F218FE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Resim 4">
            <a:extLst>
              <a:ext uri="{FF2B5EF4-FFF2-40B4-BE49-F238E27FC236}">
                <a16:creationId xmlns:a16="http://schemas.microsoft.com/office/drawing/2014/main" id="{A7D72279-95E5-D5B6-071D-C7BF802FA7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9667" y="147482"/>
            <a:ext cx="753623" cy="795799"/>
          </a:xfrm>
          <a:prstGeom prst="rect">
            <a:avLst/>
          </a:prstGeom>
        </p:spPr>
      </p:pic>
      <p:sp>
        <p:nvSpPr>
          <p:cNvPr id="7" name="Başlık 6">
            <a:extLst>
              <a:ext uri="{FF2B5EF4-FFF2-40B4-BE49-F238E27FC236}">
                <a16:creationId xmlns:a16="http://schemas.microsoft.com/office/drawing/2014/main" id="{401F7E39-8784-C94C-B225-2D22A195A53E}"/>
              </a:ext>
            </a:extLst>
          </p:cNvPr>
          <p:cNvSpPr>
            <a:spLocks noGrp="1"/>
          </p:cNvSpPr>
          <p:nvPr>
            <p:ph type="ctrTitle"/>
          </p:nvPr>
        </p:nvSpPr>
        <p:spPr/>
        <p:txBody>
          <a:bodyPr/>
          <a:lstStyle/>
          <a:p>
            <a:endParaRPr lang="tr-TR"/>
          </a:p>
        </p:txBody>
      </p:sp>
      <p:sp>
        <p:nvSpPr>
          <p:cNvPr id="8" name="Alt Başlık 7">
            <a:extLst>
              <a:ext uri="{FF2B5EF4-FFF2-40B4-BE49-F238E27FC236}">
                <a16:creationId xmlns:a16="http://schemas.microsoft.com/office/drawing/2014/main" id="{77C7D31A-C619-E94A-B812-C93341E58EC9}"/>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359466826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5</cp:revision>
  <dcterms:created xsi:type="dcterms:W3CDTF">2022-01-21T06:56:49Z</dcterms:created>
  <dcterms:modified xsi:type="dcterms:W3CDTF">2026-07-07T12:41:37Z</dcterms:modified>
</cp:coreProperties>
</file>