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66"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0"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Resim 3">
            <a:extLst>
              <a:ext uri="{FF2B5EF4-FFF2-40B4-BE49-F238E27FC236}">
                <a16:creationId xmlns:a16="http://schemas.microsoft.com/office/drawing/2014/main" id="{EC7EE38C-953B-7F4F-81DB-AF0F017A59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 name="Resim 1">
            <a:extLst>
              <a:ext uri="{FF2B5EF4-FFF2-40B4-BE49-F238E27FC236}">
                <a16:creationId xmlns:a16="http://schemas.microsoft.com/office/drawing/2014/main" id="{6B48CFAD-9E18-9755-411E-D7532CAAFB28}"/>
              </a:ext>
            </a:extLst>
          </p:cNvPr>
          <p:cNvPicPr>
            <a:picLocks noChangeAspect="1"/>
          </p:cNvPicPr>
          <p:nvPr/>
        </p:nvPicPr>
        <p:blipFill>
          <a:blip r:embed="rId5"/>
          <a:stretch>
            <a:fillRect/>
          </a:stretch>
        </p:blipFill>
        <p:spPr>
          <a:xfrm>
            <a:off x="5469218" y="3775034"/>
            <a:ext cx="3228090" cy="267294"/>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EBA0AEE2-75BF-BD29-8EC3-6DB70A86C1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Başlık 1">
            <a:extLst>
              <a:ext uri="{FF2B5EF4-FFF2-40B4-BE49-F238E27FC236}">
                <a16:creationId xmlns:a16="http://schemas.microsoft.com/office/drawing/2014/main" id="{8541E3D0-7D69-2A4B-856C-3CE4E0EA4D05}"/>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12" name="Alt Başlık 2">
            <a:extLst>
              <a:ext uri="{FF2B5EF4-FFF2-40B4-BE49-F238E27FC236}">
                <a16:creationId xmlns:a16="http://schemas.microsoft.com/office/drawing/2014/main" id="{8672038B-51D3-EB44-A9DF-8F6B8285BA87}"/>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spTree>
    <p:extLst>
      <p:ext uri="{BB962C8B-B14F-4D97-AF65-F5344CB8AC3E}">
        <p14:creationId xmlns:p14="http://schemas.microsoft.com/office/powerpoint/2010/main" val="3972573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F76C5782-DC04-1940-5C44-FF65555D48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Başlık 1">
            <a:extLst>
              <a:ext uri="{FF2B5EF4-FFF2-40B4-BE49-F238E27FC236}">
                <a16:creationId xmlns:a16="http://schemas.microsoft.com/office/drawing/2014/main" id="{2F2C4E82-1155-6CA0-07E5-964C1DCB1241}"/>
              </a:ext>
            </a:extLst>
          </p:cNvPr>
          <p:cNvSpPr>
            <a:spLocks noGrp="1"/>
          </p:cNvSpPr>
          <p:nvPr>
            <p:ph type="ctrTitle"/>
          </p:nvPr>
        </p:nvSpPr>
        <p:spPr/>
        <p:txBody>
          <a:bodyPr/>
          <a:lstStyle/>
          <a:p>
            <a:endParaRPr lang="tr-TR"/>
          </a:p>
        </p:txBody>
      </p:sp>
      <p:sp>
        <p:nvSpPr>
          <p:cNvPr id="3" name="Alt Başlık 2">
            <a:extLst>
              <a:ext uri="{FF2B5EF4-FFF2-40B4-BE49-F238E27FC236}">
                <a16:creationId xmlns:a16="http://schemas.microsoft.com/office/drawing/2014/main" id="{F9A17F20-7E44-D620-FE28-B8A17D84451B}"/>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7049705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7</cp:revision>
  <dcterms:created xsi:type="dcterms:W3CDTF">2022-01-21T06:56:49Z</dcterms:created>
  <dcterms:modified xsi:type="dcterms:W3CDTF">2026-07-07T11:58:06Z</dcterms:modified>
</cp:coreProperties>
</file>