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1"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D822166B-BF06-0512-B68D-E36C2795D8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Başlık 1">
            <a:extLst>
              <a:ext uri="{FF2B5EF4-FFF2-40B4-BE49-F238E27FC236}">
                <a16:creationId xmlns:a16="http://schemas.microsoft.com/office/drawing/2014/main" id="{DA6BA61B-9666-6D41-BAC1-ECEEE2563D70}"/>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16" name="Alt Başlık 2">
            <a:extLst>
              <a:ext uri="{FF2B5EF4-FFF2-40B4-BE49-F238E27FC236}">
                <a16:creationId xmlns:a16="http://schemas.microsoft.com/office/drawing/2014/main" id="{894CE385-122A-D346-8065-6E480615B647}"/>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71424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EB566B75-8EE3-9D65-6989-03A1D650E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Başlık 6">
            <a:extLst>
              <a:ext uri="{FF2B5EF4-FFF2-40B4-BE49-F238E27FC236}">
                <a16:creationId xmlns:a16="http://schemas.microsoft.com/office/drawing/2014/main" id="{FA812668-08A4-EC44-9F9E-3C7A396EF640}"/>
              </a:ext>
            </a:extLst>
          </p:cNvPr>
          <p:cNvSpPr>
            <a:spLocks noGrp="1"/>
          </p:cNvSpPr>
          <p:nvPr>
            <p:ph type="ctrTitle"/>
          </p:nvPr>
        </p:nvSpPr>
        <p:spPr/>
        <p:txBody>
          <a:bodyPr/>
          <a:lstStyle/>
          <a:p>
            <a:endParaRPr lang="tr-TR"/>
          </a:p>
        </p:txBody>
      </p:sp>
      <p:sp>
        <p:nvSpPr>
          <p:cNvPr id="8" name="Alt Başlık 7">
            <a:extLst>
              <a:ext uri="{FF2B5EF4-FFF2-40B4-BE49-F238E27FC236}">
                <a16:creationId xmlns:a16="http://schemas.microsoft.com/office/drawing/2014/main" id="{EB7197E0-2935-0E4B-B8B5-7A931A506287}"/>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385041753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3</cp:revision>
  <dcterms:created xsi:type="dcterms:W3CDTF">2022-01-21T06:56:49Z</dcterms:created>
  <dcterms:modified xsi:type="dcterms:W3CDTF">2026-07-07T12:43:45Z</dcterms:modified>
</cp:coreProperties>
</file>